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4" r:id="rId1"/>
  </p:sldMasterIdLst>
  <p:notesMasterIdLst>
    <p:notesMasterId r:id="rId43"/>
  </p:notesMasterIdLst>
  <p:handoutMasterIdLst>
    <p:handoutMasterId r:id="rId44"/>
  </p:handoutMasterIdLst>
  <p:sldIdLst>
    <p:sldId id="325" r:id="rId2"/>
    <p:sldId id="313" r:id="rId3"/>
    <p:sldId id="372" r:id="rId4"/>
    <p:sldId id="389" r:id="rId5"/>
    <p:sldId id="406" r:id="rId6"/>
    <p:sldId id="390" r:id="rId7"/>
    <p:sldId id="391" r:id="rId8"/>
    <p:sldId id="392" r:id="rId9"/>
    <p:sldId id="393" r:id="rId10"/>
    <p:sldId id="394" r:id="rId11"/>
    <p:sldId id="395" r:id="rId12"/>
    <p:sldId id="396" r:id="rId13"/>
    <p:sldId id="397" r:id="rId14"/>
    <p:sldId id="398" r:id="rId15"/>
    <p:sldId id="399" r:id="rId16"/>
    <p:sldId id="400" r:id="rId17"/>
    <p:sldId id="410" r:id="rId18"/>
    <p:sldId id="411" r:id="rId19"/>
    <p:sldId id="374" r:id="rId20"/>
    <p:sldId id="401" r:id="rId21"/>
    <p:sldId id="402" r:id="rId22"/>
    <p:sldId id="403" r:id="rId23"/>
    <p:sldId id="404" r:id="rId24"/>
    <p:sldId id="405" r:id="rId25"/>
    <p:sldId id="373" r:id="rId26"/>
    <p:sldId id="377" r:id="rId27"/>
    <p:sldId id="379" r:id="rId28"/>
    <p:sldId id="378" r:id="rId29"/>
    <p:sldId id="380" r:id="rId30"/>
    <p:sldId id="376" r:id="rId31"/>
    <p:sldId id="368" r:id="rId32"/>
    <p:sldId id="381" r:id="rId33"/>
    <p:sldId id="385" r:id="rId34"/>
    <p:sldId id="386" r:id="rId35"/>
    <p:sldId id="407" r:id="rId36"/>
    <p:sldId id="408" r:id="rId37"/>
    <p:sldId id="295" r:id="rId38"/>
    <p:sldId id="305" r:id="rId39"/>
    <p:sldId id="296" r:id="rId40"/>
    <p:sldId id="409" r:id="rId41"/>
    <p:sldId id="375" r:id="rId4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2F3F9"/>
    <a:srgbClr val="0315BD"/>
    <a:srgbClr val="9900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24"/>
    <p:restoredTop sz="87750" autoAdjust="0"/>
  </p:normalViewPr>
  <p:slideViewPr>
    <p:cSldViewPr>
      <p:cViewPr varScale="1">
        <p:scale>
          <a:sx n="114" d="100"/>
          <a:sy n="114" d="100"/>
        </p:scale>
        <p:origin x="248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97348F-0B74-4747-B752-69C942F8EC99}" type="datetimeFigureOut">
              <a:rPr lang="en-US" altLang="zh-CN" smtClean="0"/>
              <a:t>3/15/22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375D53-AA90-1742-99BF-9AD77C3512D6}" type="slidenum">
              <a:rPr lang="en-US" altLang="zh-CN" smtClean="0"/>
              <a:t>‹#›</a:t>
            </a:fld>
            <a:endParaRPr lang="zh-CN" altLang="en-US"/>
          </a:p>
        </p:txBody>
      </p:sp>
    </p:spTree>
    <p:extLst>
      <p:ext uri="{BB962C8B-B14F-4D97-AF65-F5344CB8AC3E}">
        <p14:creationId xmlns:p14="http://schemas.microsoft.com/office/powerpoint/2010/main" val="14934008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3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1" sz="1200">
                <a:latin typeface="Tahoma" pitchFamily="34" charset="0"/>
                <a:ea typeface="宋体" panose="02010600030101010101" pitchFamily="2" charset="-122"/>
                <a:cs typeface="+mn-cs"/>
              </a:defRPr>
            </a:lvl1pPr>
          </a:lstStyle>
          <a:p>
            <a:pPr>
              <a:defRPr/>
            </a:pPr>
            <a:endParaRPr lang="zh-CN" altLang="en-US"/>
          </a:p>
        </p:txBody>
      </p:sp>
      <p:sp>
        <p:nvSpPr>
          <p:cNvPr id="9830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a:latin typeface="Tahoma" pitchFamily="34" charset="0"/>
                <a:ea typeface="宋体" panose="02010600030101010101" pitchFamily="2" charset="-122"/>
                <a:cs typeface="+mn-cs"/>
              </a:defRPr>
            </a:lvl1pPr>
          </a:lstStyle>
          <a:p>
            <a:pPr>
              <a:defRPr/>
            </a:pPr>
            <a:endParaRPr lang="en-US" altLang="zh-CN"/>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831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1" sz="1200">
                <a:latin typeface="Tahoma" pitchFamily="34" charset="0"/>
                <a:ea typeface="宋体" panose="02010600030101010101" pitchFamily="2" charset="-122"/>
                <a:cs typeface="+mn-cs"/>
              </a:defRPr>
            </a:lvl1pPr>
          </a:lstStyle>
          <a:p>
            <a:pPr>
              <a:defRPr/>
            </a:pPr>
            <a:endParaRPr lang="en-US" altLang="zh-CN"/>
          </a:p>
        </p:txBody>
      </p:sp>
      <p:sp>
        <p:nvSpPr>
          <p:cNvPr id="9831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a:latin typeface="Tahoma" panose="020B0604030504040204" pitchFamily="34" charset="0"/>
              </a:defRPr>
            </a:lvl1pPr>
          </a:lstStyle>
          <a:p>
            <a:fld id="{48C14618-CA5C-4CB3-994C-FDD68F872231}" type="slidenum">
              <a:rPr lang="zh-CN" altLang="en-US"/>
              <a:pPr/>
              <a:t>‹#›</a:t>
            </a:fld>
            <a:endParaRPr lang="en-US" altLang="zh-CN"/>
          </a:p>
        </p:txBody>
      </p:sp>
    </p:spTree>
    <p:extLst>
      <p:ext uri="{BB962C8B-B14F-4D97-AF65-F5344CB8AC3E}">
        <p14:creationId xmlns:p14="http://schemas.microsoft.com/office/powerpoint/2010/main" val="18566678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ahoma" pitchFamily="34" charset="0"/>
        <a:ea typeface="宋体" pitchFamily="2" charset="-122"/>
        <a:cs typeface="宋体" charset="0"/>
      </a:defRPr>
    </a:lvl1pPr>
    <a:lvl2pPr marL="457200" algn="l" rtl="0" eaLnBrk="0" fontAlgn="base" hangingPunct="0">
      <a:spcBef>
        <a:spcPct val="30000"/>
      </a:spcBef>
      <a:spcAft>
        <a:spcPct val="0"/>
      </a:spcAft>
      <a:defRPr kumimoji="1" sz="1200" kern="1200">
        <a:solidFill>
          <a:schemeClr val="tx1"/>
        </a:solidFill>
        <a:latin typeface="Tahoma" pitchFamily="34"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ahoma" pitchFamily="34"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ahoma" pitchFamily="34"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ahoma"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800EC6-4BFD-4754-8DDC-7AEAA68FD5D9}" type="slidenum">
              <a:rPr kumimoji="1" lang="zh-CN" altLang="en-US"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1"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dirty="0"/>
          </a:p>
        </p:txBody>
      </p:sp>
    </p:spTree>
    <p:extLst>
      <p:ext uri="{BB962C8B-B14F-4D97-AF65-F5344CB8AC3E}">
        <p14:creationId xmlns:p14="http://schemas.microsoft.com/office/powerpoint/2010/main" val="1956740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转化成每种水果至少取</a:t>
            </a:r>
            <a:r>
              <a:rPr kumimoji="1" lang="en-US" altLang="zh-CN" dirty="0"/>
              <a:t>1</a:t>
            </a:r>
            <a:r>
              <a:rPr kumimoji="1" lang="zh-CN" altLang="en-US" dirty="0"/>
              <a:t>个</a:t>
            </a:r>
            <a:r>
              <a:rPr kumimoji="1" lang="en-US" altLang="zh-CN" dirty="0"/>
              <a:t>;</a:t>
            </a:r>
            <a:r>
              <a:rPr kumimoji="1" lang="zh-CN" altLang="en-US" dirty="0"/>
              <a:t> 这个例子里取</a:t>
            </a:r>
            <a:r>
              <a:rPr kumimoji="1" lang="en-US" altLang="zh-CN" dirty="0"/>
              <a:t>7</a:t>
            </a:r>
            <a:r>
              <a:rPr kumimoji="1" lang="zh-CN" altLang="en-US" dirty="0"/>
              <a:t>个</a:t>
            </a:r>
            <a:r>
              <a:rPr kumimoji="1" lang="en-US" altLang="zh-CN" dirty="0"/>
              <a:t>;</a:t>
            </a:r>
            <a:r>
              <a:rPr kumimoji="1" lang="zh-CN" altLang="en-US" dirty="0"/>
              <a:t> 插板就方便了；</a:t>
            </a:r>
            <a:endParaRPr kumimoji="1" lang="en-US" altLang="zh-CN" dirty="0"/>
          </a:p>
          <a:p>
            <a:r>
              <a:rPr kumimoji="1" lang="zh-CN" altLang="en-US" dirty="0"/>
              <a:t>或者考虑</a:t>
            </a:r>
            <a:r>
              <a:rPr kumimoji="1" lang="en-US" altLang="zh-CN" dirty="0"/>
              <a:t>n</a:t>
            </a:r>
            <a:r>
              <a:rPr kumimoji="1" lang="zh-CN" altLang="en-US" dirty="0"/>
              <a:t>个水果，</a:t>
            </a:r>
            <a:r>
              <a:rPr kumimoji="1" lang="en-US" altLang="zh-CN" dirty="0"/>
              <a:t>r-1</a:t>
            </a:r>
            <a:r>
              <a:rPr kumimoji="1" lang="zh-CN" altLang="en-US" dirty="0"/>
              <a:t>个插板都是“物件”，</a:t>
            </a:r>
            <a:r>
              <a:rPr kumimoji="1" lang="en-US" altLang="zh-CN" dirty="0"/>
              <a:t>n+r-1</a:t>
            </a:r>
            <a:r>
              <a:rPr kumimoji="1" lang="zh-CN" altLang="en-US" dirty="0"/>
              <a:t>个物件位置选</a:t>
            </a:r>
            <a:r>
              <a:rPr kumimoji="1" lang="en-US" altLang="zh-CN" dirty="0"/>
              <a:t>r</a:t>
            </a:r>
            <a:r>
              <a:rPr kumimoji="1" lang="zh-CN" altLang="en-US" dirty="0"/>
              <a:t>个插板位</a:t>
            </a:r>
          </a:p>
        </p:txBody>
      </p:sp>
      <p:sp>
        <p:nvSpPr>
          <p:cNvPr id="4" name="灯片编号占位符 3"/>
          <p:cNvSpPr>
            <a:spLocks noGrp="1"/>
          </p:cNvSpPr>
          <p:nvPr>
            <p:ph type="sldNum" sz="quarter" idx="5"/>
          </p:nvPr>
        </p:nvSpPr>
        <p:spPr/>
        <p:txBody>
          <a:bodyPr/>
          <a:lstStyle/>
          <a:p>
            <a:fld id="{48C14618-CA5C-4CB3-994C-FDD68F872231}" type="slidenum">
              <a:rPr lang="zh-CN" altLang="en-US" smtClean="0"/>
              <a:pPr/>
              <a:t>22</a:t>
            </a:fld>
            <a:endParaRPr lang="en-US" altLang="zh-CN"/>
          </a:p>
        </p:txBody>
      </p:sp>
    </p:spTree>
    <p:extLst>
      <p:ext uri="{BB962C8B-B14F-4D97-AF65-F5344CB8AC3E}">
        <p14:creationId xmlns:p14="http://schemas.microsoft.com/office/powerpoint/2010/main" val="2907988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X’=x-1; y’=y-2; z’=z-3. </a:t>
            </a:r>
            <a:endParaRPr kumimoji="1" lang="zh-CN" altLang="en-US" dirty="0"/>
          </a:p>
        </p:txBody>
      </p:sp>
      <p:sp>
        <p:nvSpPr>
          <p:cNvPr id="4" name="灯片编号占位符 3"/>
          <p:cNvSpPr>
            <a:spLocks noGrp="1"/>
          </p:cNvSpPr>
          <p:nvPr>
            <p:ph type="sldNum" sz="quarter" idx="5"/>
          </p:nvPr>
        </p:nvSpPr>
        <p:spPr/>
        <p:txBody>
          <a:bodyPr/>
          <a:lstStyle/>
          <a:p>
            <a:fld id="{48C14618-CA5C-4CB3-994C-FDD68F872231}" type="slidenum">
              <a:rPr lang="zh-CN" altLang="en-US" smtClean="0"/>
              <a:pPr/>
              <a:t>23</a:t>
            </a:fld>
            <a:endParaRPr lang="en-US" altLang="zh-CN"/>
          </a:p>
        </p:txBody>
      </p:sp>
    </p:spTree>
    <p:extLst>
      <p:ext uri="{BB962C8B-B14F-4D97-AF65-F5344CB8AC3E}">
        <p14:creationId xmlns:p14="http://schemas.microsoft.com/office/powerpoint/2010/main" val="3052946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fld id="{21297E7B-579A-704E-A9C9-980579D91860}" type="slidenum">
              <a:rPr lang="en-US" altLang="zh-CN" sz="1200">
                <a:latin typeface="Times New Roman" charset="0"/>
                <a:ea typeface="黑体" charset="0"/>
                <a:cs typeface="黑体" charset="0"/>
              </a:rPr>
              <a:pPr/>
              <a:t>31</a:t>
            </a:fld>
            <a:endParaRPr lang="en-US" altLang="zh-CN" sz="1200">
              <a:latin typeface="Times New Roman" charset="0"/>
              <a:ea typeface="黑体" charset="0"/>
              <a:cs typeface="黑体"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kumimoji="0" lang="en-US">
              <a:latin typeface="Times New Roman" charset="0"/>
              <a:ea typeface="黑体" charset="0"/>
              <a:cs typeface="黑体" charset="0"/>
            </a:endParaRPr>
          </a:p>
        </p:txBody>
      </p:sp>
    </p:spTree>
    <p:extLst>
      <p:ext uri="{BB962C8B-B14F-4D97-AF65-F5344CB8AC3E}">
        <p14:creationId xmlns:p14="http://schemas.microsoft.com/office/powerpoint/2010/main" val="2733098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fld id="{38F0032D-39B5-214D-A508-318036948531}" type="slidenum">
              <a:rPr lang="en-US" altLang="zh-CN" sz="1200">
                <a:latin typeface="Times New Roman" charset="0"/>
                <a:ea typeface="黑体" charset="0"/>
                <a:cs typeface="黑体" charset="0"/>
              </a:rPr>
              <a:pPr/>
              <a:t>35</a:t>
            </a:fld>
            <a:endParaRPr lang="en-US" altLang="zh-CN" sz="1200">
              <a:latin typeface="Times New Roman" charset="0"/>
              <a:ea typeface="黑体" charset="0"/>
              <a:cs typeface="黑体" charset="0"/>
            </a:endParaRPr>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kumimoji="0" lang="en-US">
              <a:latin typeface="Times New Roman" charset="0"/>
              <a:ea typeface="黑体" charset="0"/>
              <a:cs typeface="黑体" charset="0"/>
            </a:endParaRPr>
          </a:p>
        </p:txBody>
      </p:sp>
    </p:spTree>
    <p:extLst>
      <p:ext uri="{BB962C8B-B14F-4D97-AF65-F5344CB8AC3E}">
        <p14:creationId xmlns:p14="http://schemas.microsoft.com/office/powerpoint/2010/main" val="3231688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fld id="{F24DFCFA-1168-CB49-9385-C37F8B670C10}" type="slidenum">
              <a:rPr lang="en-US" altLang="zh-CN" sz="1200">
                <a:latin typeface="Times New Roman" charset="0"/>
                <a:ea typeface="黑体" charset="0"/>
                <a:cs typeface="黑体" charset="0"/>
              </a:rPr>
              <a:pPr/>
              <a:t>36</a:t>
            </a:fld>
            <a:endParaRPr lang="en-US" altLang="zh-CN" sz="1200">
              <a:latin typeface="Times New Roman" charset="0"/>
              <a:ea typeface="黑体" charset="0"/>
              <a:cs typeface="黑体" charset="0"/>
            </a:endParaRPr>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kumimoji="0" lang="en-US">
              <a:latin typeface="Times New Roman" charset="0"/>
              <a:ea typeface="黑体" charset="0"/>
              <a:cs typeface="黑体" charset="0"/>
            </a:endParaRPr>
          </a:p>
        </p:txBody>
      </p:sp>
    </p:spTree>
    <p:extLst>
      <p:ext uri="{BB962C8B-B14F-4D97-AF65-F5344CB8AC3E}">
        <p14:creationId xmlns:p14="http://schemas.microsoft.com/office/powerpoint/2010/main" val="3011011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fld id="{DB7942B8-8A2A-114A-A41E-821D3809CA3C}" type="slidenum">
              <a:rPr lang="en-US" altLang="zh-CN" sz="1200">
                <a:latin typeface="Times New Roman" charset="0"/>
                <a:ea typeface="黑体" charset="0"/>
                <a:cs typeface="黑体" charset="0"/>
              </a:rPr>
              <a:pPr/>
              <a:t>37</a:t>
            </a:fld>
            <a:endParaRPr lang="en-US" altLang="zh-CN" sz="1200">
              <a:latin typeface="Times New Roman" charset="0"/>
              <a:ea typeface="黑体" charset="0"/>
              <a:cs typeface="黑体" charset="0"/>
            </a:endParaRPr>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kumimoji="0" lang="en-US">
              <a:latin typeface="Times New Roman" charset="0"/>
              <a:ea typeface="黑体" charset="0"/>
              <a:cs typeface="黑体" charset="0"/>
            </a:endParaRPr>
          </a:p>
        </p:txBody>
      </p:sp>
    </p:spTree>
    <p:extLst>
      <p:ext uri="{BB962C8B-B14F-4D97-AF65-F5344CB8AC3E}">
        <p14:creationId xmlns:p14="http://schemas.microsoft.com/office/powerpoint/2010/main" val="3688629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fld id="{35A45A57-42D4-A341-AC40-6F01A556FCD5}" type="slidenum">
              <a:rPr lang="en-US" altLang="zh-CN" sz="1200">
                <a:latin typeface="Times New Roman" charset="0"/>
                <a:ea typeface="黑体" charset="0"/>
                <a:cs typeface="黑体" charset="0"/>
              </a:rPr>
              <a:pPr/>
              <a:t>38</a:t>
            </a:fld>
            <a:endParaRPr lang="en-US" altLang="zh-CN" sz="1200">
              <a:latin typeface="Times New Roman" charset="0"/>
              <a:ea typeface="黑体" charset="0"/>
              <a:cs typeface="黑体" charset="0"/>
            </a:endParaRPr>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kumimoji="0" lang="en-US">
              <a:latin typeface="Times New Roman" charset="0"/>
              <a:ea typeface="黑体" charset="0"/>
              <a:cs typeface="黑体" charset="0"/>
            </a:endParaRPr>
          </a:p>
        </p:txBody>
      </p:sp>
    </p:spTree>
    <p:extLst>
      <p:ext uri="{BB962C8B-B14F-4D97-AF65-F5344CB8AC3E}">
        <p14:creationId xmlns:p14="http://schemas.microsoft.com/office/powerpoint/2010/main" val="4218257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fld id="{68E9B840-E72F-D04D-ABBD-7BE9B688E0EF}" type="slidenum">
              <a:rPr lang="en-US" altLang="zh-CN" sz="1200">
                <a:latin typeface="Times New Roman" charset="0"/>
                <a:ea typeface="黑体" charset="0"/>
                <a:cs typeface="黑体" charset="0"/>
              </a:rPr>
              <a:pPr/>
              <a:t>39</a:t>
            </a:fld>
            <a:endParaRPr lang="en-US" altLang="zh-CN" sz="1200">
              <a:latin typeface="Times New Roman" charset="0"/>
              <a:ea typeface="黑体" charset="0"/>
              <a:cs typeface="黑体" charset="0"/>
            </a:endParaRPr>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kumimoji="0" lang="en-US">
              <a:latin typeface="Times New Roman" charset="0"/>
              <a:ea typeface="黑体" charset="0"/>
              <a:cs typeface="黑体" charset="0"/>
            </a:endParaRPr>
          </a:p>
        </p:txBody>
      </p:sp>
    </p:spTree>
    <p:extLst>
      <p:ext uri="{BB962C8B-B14F-4D97-AF65-F5344CB8AC3E}">
        <p14:creationId xmlns:p14="http://schemas.microsoft.com/office/powerpoint/2010/main" val="2378112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fld id="{5689187B-6EDA-1D4E-A7EE-2904FBA4286D}" type="slidenum">
              <a:rPr lang="zh-CN" altLang="en-US" sz="1200">
                <a:latin typeface="Times New Roman" charset="0"/>
                <a:ea typeface="黑体" charset="0"/>
                <a:cs typeface="黑体" charset="0"/>
              </a:rPr>
              <a:pPr/>
              <a:t>4</a:t>
            </a:fld>
            <a:endParaRPr lang="en-US" altLang="zh-CN" sz="1200">
              <a:latin typeface="Times New Roman" charset="0"/>
              <a:ea typeface="黑体" charset="0"/>
              <a:cs typeface="黑体" charset="0"/>
            </a:endParaRPr>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charset="0"/>
                <a:ea typeface="黑体" charset="0"/>
                <a:cs typeface="黑体" charset="0"/>
              </a:rPr>
              <a:t>10</a:t>
            </a:r>
            <a:r>
              <a:rPr lang="zh-CN" altLang="en-US">
                <a:latin typeface="Times New Roman" charset="0"/>
                <a:ea typeface="黑体" charset="0"/>
                <a:cs typeface="黑体" charset="0"/>
              </a:rPr>
              <a:t>的</a:t>
            </a:r>
            <a:r>
              <a:rPr lang="en-US" altLang="zh-CN">
                <a:latin typeface="Times New Roman" charset="0"/>
                <a:ea typeface="黑体" charset="0"/>
                <a:cs typeface="黑体" charset="0"/>
              </a:rPr>
              <a:t>4</a:t>
            </a:r>
            <a:r>
              <a:rPr lang="zh-CN" altLang="en-US">
                <a:latin typeface="Times New Roman" charset="0"/>
                <a:ea typeface="黑体" charset="0"/>
                <a:cs typeface="黑体" charset="0"/>
              </a:rPr>
              <a:t>次方－</a:t>
            </a:r>
            <a:r>
              <a:rPr lang="en-US" altLang="zh-CN">
                <a:latin typeface="Times New Roman" charset="0"/>
                <a:ea typeface="黑体" charset="0"/>
                <a:cs typeface="黑体" charset="0"/>
              </a:rPr>
              <a:t>1:</a:t>
            </a:r>
            <a:r>
              <a:rPr lang="zh-CN" altLang="en-US">
                <a:latin typeface="Times New Roman" charset="0"/>
                <a:ea typeface="黑体" charset="0"/>
                <a:cs typeface="黑体" charset="0"/>
              </a:rPr>
              <a:t>正整数个数；</a:t>
            </a:r>
          </a:p>
          <a:p>
            <a:pPr eaLnBrk="1" hangingPunct="1"/>
            <a:r>
              <a:rPr lang="en-US" altLang="zh-CN">
                <a:latin typeface="Times New Roman" charset="0"/>
                <a:ea typeface="黑体" charset="0"/>
                <a:cs typeface="黑体" charset="0"/>
              </a:rPr>
              <a:t>9</a:t>
            </a:r>
            <a:r>
              <a:rPr lang="zh-CN" altLang="en-US">
                <a:latin typeface="Times New Roman" charset="0"/>
                <a:ea typeface="黑体" charset="0"/>
                <a:cs typeface="黑体" charset="0"/>
              </a:rPr>
              <a:t>的</a:t>
            </a:r>
            <a:r>
              <a:rPr lang="en-US" altLang="zh-CN">
                <a:latin typeface="Times New Roman" charset="0"/>
                <a:ea typeface="黑体" charset="0"/>
                <a:cs typeface="黑体" charset="0"/>
              </a:rPr>
              <a:t>4</a:t>
            </a:r>
            <a:r>
              <a:rPr lang="zh-CN" altLang="en-US">
                <a:latin typeface="Times New Roman" charset="0"/>
                <a:ea typeface="黑体" charset="0"/>
                <a:cs typeface="黑体" charset="0"/>
              </a:rPr>
              <a:t>次方－</a:t>
            </a:r>
            <a:r>
              <a:rPr lang="en-US" altLang="zh-CN">
                <a:latin typeface="Times New Roman" charset="0"/>
                <a:ea typeface="黑体" charset="0"/>
                <a:cs typeface="黑体" charset="0"/>
              </a:rPr>
              <a:t>1:</a:t>
            </a:r>
            <a:r>
              <a:rPr lang="zh-CN" altLang="en-US">
                <a:latin typeface="Times New Roman" charset="0"/>
                <a:ea typeface="黑体" charset="0"/>
                <a:cs typeface="黑体" charset="0"/>
              </a:rPr>
              <a:t>不含</a:t>
            </a:r>
            <a:r>
              <a:rPr lang="en-US" altLang="zh-CN">
                <a:latin typeface="Times New Roman" charset="0"/>
                <a:ea typeface="黑体" charset="0"/>
                <a:cs typeface="黑体" charset="0"/>
              </a:rPr>
              <a:t>1</a:t>
            </a:r>
            <a:r>
              <a:rPr lang="zh-CN" altLang="en-US">
                <a:latin typeface="Times New Roman" charset="0"/>
                <a:ea typeface="黑体" charset="0"/>
                <a:cs typeface="黑体" charset="0"/>
              </a:rPr>
              <a:t>的正整数；</a:t>
            </a:r>
          </a:p>
          <a:p>
            <a:pPr eaLnBrk="1" hangingPunct="1"/>
            <a:r>
              <a:rPr lang="zh-CN" altLang="en-US">
                <a:latin typeface="Times New Roman" charset="0"/>
                <a:ea typeface="黑体" charset="0"/>
                <a:cs typeface="黑体" charset="0"/>
              </a:rPr>
              <a:t>相减得结果</a:t>
            </a:r>
          </a:p>
        </p:txBody>
      </p:sp>
    </p:spTree>
    <p:extLst>
      <p:ext uri="{BB962C8B-B14F-4D97-AF65-F5344CB8AC3E}">
        <p14:creationId xmlns:p14="http://schemas.microsoft.com/office/powerpoint/2010/main" val="2927421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9</a:t>
            </a:r>
            <a:r>
              <a:rPr kumimoji="1" lang="zh-CN" altLang="en-US" dirty="0"/>
              <a:t>种</a:t>
            </a:r>
          </a:p>
        </p:txBody>
      </p:sp>
      <p:sp>
        <p:nvSpPr>
          <p:cNvPr id="4" name="灯片编号占位符 3"/>
          <p:cNvSpPr>
            <a:spLocks noGrp="1"/>
          </p:cNvSpPr>
          <p:nvPr>
            <p:ph type="sldNum" sz="quarter" idx="5"/>
          </p:nvPr>
        </p:nvSpPr>
        <p:spPr/>
        <p:txBody>
          <a:bodyPr/>
          <a:lstStyle/>
          <a:p>
            <a:fld id="{48C14618-CA5C-4CB3-994C-FDD68F872231}" type="slidenum">
              <a:rPr lang="zh-CN" altLang="en-US" smtClean="0"/>
              <a:pPr/>
              <a:t>5</a:t>
            </a:fld>
            <a:endParaRPr lang="en-US" altLang="zh-CN"/>
          </a:p>
        </p:txBody>
      </p:sp>
    </p:spTree>
    <p:extLst>
      <p:ext uri="{BB962C8B-B14F-4D97-AF65-F5344CB8AC3E}">
        <p14:creationId xmlns:p14="http://schemas.microsoft.com/office/powerpoint/2010/main" val="876993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fld id="{700A95CA-2AA5-3E48-BAD5-A755D3E29089}" type="slidenum">
              <a:rPr lang="zh-CN" altLang="en-US" sz="1200">
                <a:latin typeface="Times New Roman" charset="0"/>
                <a:ea typeface="黑体" charset="0"/>
                <a:cs typeface="黑体" charset="0"/>
              </a:rPr>
              <a:pPr/>
              <a:t>6</a:t>
            </a:fld>
            <a:endParaRPr lang="en-US" altLang="zh-CN" sz="1200">
              <a:latin typeface="Times New Roman" charset="0"/>
              <a:ea typeface="黑体" charset="0"/>
              <a:cs typeface="黑体"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charset="0"/>
              <a:ea typeface="黑体" charset="0"/>
              <a:cs typeface="黑体" charset="0"/>
            </a:endParaRPr>
          </a:p>
        </p:txBody>
      </p:sp>
    </p:spTree>
    <p:extLst>
      <p:ext uri="{BB962C8B-B14F-4D97-AF65-F5344CB8AC3E}">
        <p14:creationId xmlns:p14="http://schemas.microsoft.com/office/powerpoint/2010/main" val="3618530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fld id="{816EB591-51C4-8C48-9673-9A4A309F2FB1}" type="slidenum">
              <a:rPr lang="zh-CN" altLang="en-US" sz="1200">
                <a:latin typeface="Times New Roman" charset="0"/>
                <a:ea typeface="黑体" charset="0"/>
                <a:cs typeface="黑体" charset="0"/>
              </a:rPr>
              <a:pPr/>
              <a:t>10</a:t>
            </a:fld>
            <a:endParaRPr lang="en-US" altLang="zh-CN" sz="1200">
              <a:latin typeface="Times New Roman" charset="0"/>
              <a:ea typeface="黑体" charset="0"/>
              <a:cs typeface="黑体" charset="0"/>
            </a:endParaRPr>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zh-CN">
              <a:latin typeface="Times New Roman" charset="0"/>
              <a:ea typeface="黑体" charset="0"/>
              <a:cs typeface="黑体" charset="0"/>
            </a:endParaRPr>
          </a:p>
        </p:txBody>
      </p:sp>
    </p:spTree>
    <p:extLst>
      <p:ext uri="{BB962C8B-B14F-4D97-AF65-F5344CB8AC3E}">
        <p14:creationId xmlns:p14="http://schemas.microsoft.com/office/powerpoint/2010/main" val="2245901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kern="1200" dirty="0">
                <a:solidFill>
                  <a:schemeClr val="tx1"/>
                </a:solidFill>
                <a:effectLst/>
                <a:latin typeface="Tahoma" pitchFamily="34" charset="0"/>
                <a:ea typeface="宋体" pitchFamily="2" charset="-122"/>
                <a:cs typeface="宋体" charset="0"/>
              </a:rPr>
              <a:t>% (1+x)^{</a:t>
            </a:r>
            <a:r>
              <a:rPr kumimoji="1" lang="en-US" altLang="zh-CN" sz="1200" kern="1200" dirty="0" err="1">
                <a:solidFill>
                  <a:schemeClr val="tx1"/>
                </a:solidFill>
                <a:effectLst/>
                <a:latin typeface="Tahoma" pitchFamily="34" charset="0"/>
                <a:ea typeface="宋体" pitchFamily="2" charset="-122"/>
                <a:cs typeface="宋体" charset="0"/>
              </a:rPr>
              <a:t>m+n</a:t>
            </a:r>
            <a:r>
              <a:rPr kumimoji="1" lang="en-US" altLang="zh-CN" sz="1200" kern="1200" dirty="0">
                <a:solidFill>
                  <a:schemeClr val="tx1"/>
                </a:solidFill>
                <a:effectLst/>
                <a:latin typeface="Tahoma" pitchFamily="34" charset="0"/>
                <a:ea typeface="宋体" pitchFamily="2" charset="-122"/>
                <a:cs typeface="宋体" charset="0"/>
              </a:rPr>
              <a:t>} = \sum_{r=0}^{</a:t>
            </a:r>
            <a:r>
              <a:rPr kumimoji="1" lang="en-US" altLang="zh-CN" sz="1200" kern="1200" dirty="0" err="1">
                <a:solidFill>
                  <a:schemeClr val="tx1"/>
                </a:solidFill>
                <a:effectLst/>
                <a:latin typeface="Tahoma" pitchFamily="34" charset="0"/>
                <a:ea typeface="宋体" pitchFamily="2" charset="-122"/>
                <a:cs typeface="宋体" charset="0"/>
              </a:rPr>
              <a:t>m+n</a:t>
            </a:r>
            <a:r>
              <a:rPr kumimoji="1" lang="en-US" altLang="zh-CN" sz="1200" kern="1200" dirty="0">
                <a:solidFill>
                  <a:schemeClr val="tx1"/>
                </a:solidFill>
                <a:effectLst/>
                <a:latin typeface="Tahoma" pitchFamily="34" charset="0"/>
                <a:ea typeface="宋体" pitchFamily="2" charset="-122"/>
                <a:cs typeface="宋体" charset="0"/>
              </a:rPr>
              <a:t>} {</a:t>
            </a:r>
            <a:r>
              <a:rPr kumimoji="1" lang="en-US" altLang="zh-CN" sz="1200" kern="1200" dirty="0" err="1">
                <a:solidFill>
                  <a:schemeClr val="tx1"/>
                </a:solidFill>
                <a:effectLst/>
                <a:latin typeface="Tahoma" pitchFamily="34" charset="0"/>
                <a:ea typeface="宋体" pitchFamily="2" charset="-122"/>
                <a:cs typeface="宋体" charset="0"/>
              </a:rPr>
              <a:t>m+n</a:t>
            </a:r>
            <a:r>
              <a:rPr kumimoji="1" lang="en-US" altLang="zh-CN" sz="1200" kern="1200" dirty="0">
                <a:solidFill>
                  <a:schemeClr val="tx1"/>
                </a:solidFill>
                <a:effectLst/>
                <a:latin typeface="Tahoma" pitchFamily="34" charset="0"/>
                <a:ea typeface="宋体" pitchFamily="2" charset="-122"/>
                <a:cs typeface="宋体" charset="0"/>
              </a:rPr>
              <a:t> \choose r}</a:t>
            </a:r>
            <a:r>
              <a:rPr kumimoji="1" lang="en-US" altLang="zh-CN" sz="1200" kern="1200" dirty="0" err="1">
                <a:solidFill>
                  <a:schemeClr val="tx1"/>
                </a:solidFill>
                <a:effectLst/>
                <a:latin typeface="Tahoma" pitchFamily="34" charset="0"/>
                <a:ea typeface="宋体" pitchFamily="2" charset="-122"/>
                <a:cs typeface="宋体" charset="0"/>
              </a:rPr>
              <a:t>x^r</a:t>
            </a:r>
            <a:endParaRPr kumimoji="1" lang="en-US" altLang="zh-CN" sz="1200" kern="1200" dirty="0">
              <a:solidFill>
                <a:schemeClr val="tx1"/>
              </a:solidFill>
              <a:effectLst/>
              <a:latin typeface="Tahoma" pitchFamily="34" charset="0"/>
              <a:ea typeface="宋体" pitchFamily="2" charset="-122"/>
              <a:cs typeface="宋体" charset="0"/>
            </a:endParaRPr>
          </a:p>
          <a:p>
            <a:r>
              <a:rPr kumimoji="1" lang="en-US" altLang="zh-CN" sz="1200" kern="1200" dirty="0">
                <a:solidFill>
                  <a:schemeClr val="tx1"/>
                </a:solidFill>
                <a:effectLst/>
                <a:latin typeface="Tahoma" pitchFamily="34" charset="0"/>
                <a:ea typeface="宋体" pitchFamily="2" charset="-122"/>
                <a:cs typeface="宋体" charset="0"/>
              </a:rPr>
              <a:t>\begin{align*}</a:t>
            </a:r>
          </a:p>
          <a:p>
            <a:r>
              <a:rPr kumimoji="1" lang="en-US" altLang="zh-CN" sz="1200" kern="1200" dirty="0">
                <a:solidFill>
                  <a:schemeClr val="tx1"/>
                </a:solidFill>
                <a:effectLst/>
                <a:latin typeface="Tahoma" pitchFamily="34" charset="0"/>
                <a:ea typeface="宋体" pitchFamily="2" charset="-122"/>
                <a:cs typeface="宋体" charset="0"/>
              </a:rPr>
              <a:t>\sum_{r=0}^{</a:t>
            </a:r>
            <a:r>
              <a:rPr kumimoji="1" lang="en-US" altLang="zh-CN" sz="1200" kern="1200" dirty="0" err="1">
                <a:solidFill>
                  <a:schemeClr val="tx1"/>
                </a:solidFill>
                <a:effectLst/>
                <a:latin typeface="Tahoma" pitchFamily="34" charset="0"/>
                <a:ea typeface="宋体" pitchFamily="2" charset="-122"/>
                <a:cs typeface="宋体" charset="0"/>
              </a:rPr>
              <a:t>m+n</a:t>
            </a:r>
            <a:r>
              <a:rPr kumimoji="1" lang="en-US" altLang="zh-CN" sz="1200" kern="1200" dirty="0">
                <a:solidFill>
                  <a:schemeClr val="tx1"/>
                </a:solidFill>
                <a:effectLst/>
                <a:latin typeface="Tahoma" pitchFamily="34" charset="0"/>
                <a:ea typeface="宋体" pitchFamily="2" charset="-122"/>
                <a:cs typeface="宋体" charset="0"/>
              </a:rPr>
              <a:t>} {</a:t>
            </a:r>
            <a:r>
              <a:rPr kumimoji="1" lang="en-US" altLang="zh-CN" sz="1200" kern="1200" dirty="0" err="1">
                <a:solidFill>
                  <a:schemeClr val="tx1"/>
                </a:solidFill>
                <a:effectLst/>
                <a:latin typeface="Tahoma" pitchFamily="34" charset="0"/>
                <a:ea typeface="宋体" pitchFamily="2" charset="-122"/>
                <a:cs typeface="宋体" charset="0"/>
              </a:rPr>
              <a:t>m+n</a:t>
            </a:r>
            <a:r>
              <a:rPr kumimoji="1" lang="en-US" altLang="zh-CN" sz="1200" kern="1200" dirty="0">
                <a:solidFill>
                  <a:schemeClr val="tx1"/>
                </a:solidFill>
                <a:effectLst/>
                <a:latin typeface="Tahoma" pitchFamily="34" charset="0"/>
                <a:ea typeface="宋体" pitchFamily="2" charset="-122"/>
                <a:cs typeface="宋体" charset="0"/>
              </a:rPr>
              <a:t> \choose r}</a:t>
            </a:r>
            <a:r>
              <a:rPr kumimoji="1" lang="en-US" altLang="zh-CN" sz="1200" kern="1200" dirty="0" err="1">
                <a:solidFill>
                  <a:schemeClr val="tx1"/>
                </a:solidFill>
                <a:effectLst/>
                <a:latin typeface="Tahoma" pitchFamily="34" charset="0"/>
                <a:ea typeface="宋体" pitchFamily="2" charset="-122"/>
                <a:cs typeface="宋体" charset="0"/>
              </a:rPr>
              <a:t>x^r</a:t>
            </a:r>
            <a:endParaRPr kumimoji="1" lang="en-US" altLang="zh-CN" sz="1200" kern="1200" dirty="0">
              <a:solidFill>
                <a:schemeClr val="tx1"/>
              </a:solidFill>
              <a:effectLst/>
              <a:latin typeface="Tahoma" pitchFamily="34" charset="0"/>
              <a:ea typeface="宋体" pitchFamily="2" charset="-122"/>
              <a:cs typeface="宋体" charset="0"/>
            </a:endParaRPr>
          </a:p>
          <a:p>
            <a:r>
              <a:rPr kumimoji="1" lang="en-US" altLang="zh-CN" sz="1200" kern="1200" dirty="0">
                <a:solidFill>
                  <a:schemeClr val="tx1"/>
                </a:solidFill>
                <a:effectLst/>
                <a:latin typeface="Tahoma" pitchFamily="34" charset="0"/>
                <a:ea typeface="宋体" pitchFamily="2" charset="-122"/>
                <a:cs typeface="宋体" charset="0"/>
              </a:rPr>
              <a:t>&amp;= (1+x)^{</a:t>
            </a:r>
            <a:r>
              <a:rPr kumimoji="1" lang="en-US" altLang="zh-CN" sz="1200" kern="1200" dirty="0" err="1">
                <a:solidFill>
                  <a:schemeClr val="tx1"/>
                </a:solidFill>
                <a:effectLst/>
                <a:latin typeface="Tahoma" pitchFamily="34" charset="0"/>
                <a:ea typeface="宋体" pitchFamily="2" charset="-122"/>
                <a:cs typeface="宋体" charset="0"/>
              </a:rPr>
              <a:t>m+n</a:t>
            </a:r>
            <a:r>
              <a:rPr kumimoji="1" lang="en-US" altLang="zh-CN" sz="1200" kern="1200" dirty="0">
                <a:solidFill>
                  <a:schemeClr val="tx1"/>
                </a:solidFill>
                <a:effectLst/>
                <a:latin typeface="Tahoma" pitchFamily="34" charset="0"/>
                <a:ea typeface="宋体" pitchFamily="2" charset="-122"/>
                <a:cs typeface="宋体" charset="0"/>
              </a:rPr>
              <a:t>}\\</a:t>
            </a:r>
          </a:p>
          <a:p>
            <a:r>
              <a:rPr kumimoji="1" lang="en-US" altLang="zh-CN" sz="1200" kern="1200" dirty="0">
                <a:solidFill>
                  <a:schemeClr val="tx1"/>
                </a:solidFill>
                <a:effectLst/>
                <a:latin typeface="Tahoma" pitchFamily="34" charset="0"/>
                <a:ea typeface="宋体" pitchFamily="2" charset="-122"/>
                <a:cs typeface="宋体" charset="0"/>
              </a:rPr>
              <a:t>&amp;= (1+x)^m (1+x)^n \\</a:t>
            </a:r>
          </a:p>
          <a:p>
            <a:r>
              <a:rPr kumimoji="1" lang="en-US" altLang="zh-CN" sz="1200" kern="1200" dirty="0">
                <a:solidFill>
                  <a:schemeClr val="tx1"/>
                </a:solidFill>
                <a:effectLst/>
                <a:latin typeface="Tahoma" pitchFamily="34" charset="0"/>
                <a:ea typeface="宋体" pitchFamily="2" charset="-122"/>
                <a:cs typeface="宋体" charset="0"/>
              </a:rPr>
              <a:t>&amp;= \</a:t>
            </a:r>
            <a:r>
              <a:rPr kumimoji="1" lang="en-US" altLang="zh-CN" sz="1200" kern="1200" dirty="0" err="1">
                <a:solidFill>
                  <a:schemeClr val="tx1"/>
                </a:solidFill>
                <a:effectLst/>
                <a:latin typeface="Tahoma" pitchFamily="34" charset="0"/>
                <a:ea typeface="宋体" pitchFamily="2" charset="-122"/>
                <a:cs typeface="宋体" charset="0"/>
              </a:rPr>
              <a:t>biggl</a:t>
            </a:r>
            <a:r>
              <a:rPr kumimoji="1" lang="en-US" altLang="zh-CN" sz="1200" kern="1200" dirty="0">
                <a:solidFill>
                  <a:schemeClr val="tx1"/>
                </a:solidFill>
                <a:effectLst/>
                <a:latin typeface="Tahoma" pitchFamily="34" charset="0"/>
                <a:ea typeface="宋体" pitchFamily="2" charset="-122"/>
                <a:cs typeface="宋体" charset="0"/>
              </a:rPr>
              <a:t>(\sum_{</a:t>
            </a:r>
            <a:r>
              <a:rPr kumimoji="1" lang="en-US" altLang="zh-CN" sz="1200" kern="1200" dirty="0" err="1">
                <a:solidFill>
                  <a:schemeClr val="tx1"/>
                </a:solidFill>
                <a:effectLst/>
                <a:latin typeface="Tahoma" pitchFamily="34" charset="0"/>
                <a:ea typeface="宋体" pitchFamily="2" charset="-122"/>
                <a:cs typeface="宋体" charset="0"/>
              </a:rPr>
              <a:t>i</a:t>
            </a:r>
            <a:r>
              <a:rPr kumimoji="1" lang="en-US" altLang="zh-CN" sz="1200" kern="1200" dirty="0">
                <a:solidFill>
                  <a:schemeClr val="tx1"/>
                </a:solidFill>
                <a:effectLst/>
                <a:latin typeface="Tahoma" pitchFamily="34" charset="0"/>
                <a:ea typeface="宋体" pitchFamily="2" charset="-122"/>
                <a:cs typeface="宋体" charset="0"/>
              </a:rPr>
              <a:t>=0}^m {m\choose </a:t>
            </a:r>
            <a:r>
              <a:rPr kumimoji="1" lang="en-US" altLang="zh-CN" sz="1200" kern="1200" dirty="0" err="1">
                <a:solidFill>
                  <a:schemeClr val="tx1"/>
                </a:solidFill>
                <a:effectLst/>
                <a:latin typeface="Tahoma" pitchFamily="34" charset="0"/>
                <a:ea typeface="宋体" pitchFamily="2" charset="-122"/>
                <a:cs typeface="宋体" charset="0"/>
              </a:rPr>
              <a:t>i</a:t>
            </a:r>
            <a:r>
              <a:rPr kumimoji="1" lang="en-US" altLang="zh-CN" sz="1200" kern="1200" dirty="0">
                <a:solidFill>
                  <a:schemeClr val="tx1"/>
                </a:solidFill>
                <a:effectLst/>
                <a:latin typeface="Tahoma" pitchFamily="34" charset="0"/>
                <a:ea typeface="宋体" pitchFamily="2" charset="-122"/>
                <a:cs typeface="宋体" charset="0"/>
              </a:rPr>
              <a:t>}</a:t>
            </a:r>
            <a:r>
              <a:rPr kumimoji="1" lang="en-US" altLang="zh-CN" sz="1200" kern="1200" dirty="0" err="1">
                <a:solidFill>
                  <a:schemeClr val="tx1"/>
                </a:solidFill>
                <a:effectLst/>
                <a:latin typeface="Tahoma" pitchFamily="34" charset="0"/>
                <a:ea typeface="宋体" pitchFamily="2" charset="-122"/>
                <a:cs typeface="宋体" charset="0"/>
              </a:rPr>
              <a:t>x^i</a:t>
            </a:r>
            <a:r>
              <a:rPr kumimoji="1" lang="en-US" altLang="zh-CN" sz="1200" kern="1200" dirty="0">
                <a:solidFill>
                  <a:schemeClr val="tx1"/>
                </a:solidFill>
                <a:effectLst/>
                <a:latin typeface="Tahoma" pitchFamily="34" charset="0"/>
                <a:ea typeface="宋体" pitchFamily="2" charset="-122"/>
                <a:cs typeface="宋体" charset="0"/>
              </a:rPr>
              <a:t>\</a:t>
            </a:r>
            <a:r>
              <a:rPr kumimoji="1" lang="en-US" altLang="zh-CN" sz="1200" kern="1200" dirty="0" err="1">
                <a:solidFill>
                  <a:schemeClr val="tx1"/>
                </a:solidFill>
                <a:effectLst/>
                <a:latin typeface="Tahoma" pitchFamily="34" charset="0"/>
                <a:ea typeface="宋体" pitchFamily="2" charset="-122"/>
                <a:cs typeface="宋体" charset="0"/>
              </a:rPr>
              <a:t>biggr</a:t>
            </a:r>
            <a:r>
              <a:rPr kumimoji="1" lang="en-US" altLang="zh-CN" sz="1200" kern="1200" dirty="0">
                <a:solidFill>
                  <a:schemeClr val="tx1"/>
                </a:solidFill>
                <a:effectLst/>
                <a:latin typeface="Tahoma" pitchFamily="34" charset="0"/>
                <a:ea typeface="宋体" pitchFamily="2" charset="-122"/>
                <a:cs typeface="宋体" charset="0"/>
              </a:rPr>
              <a:t>)</a:t>
            </a:r>
          </a:p>
          <a:p>
            <a:r>
              <a:rPr kumimoji="1" lang="en-US" altLang="zh-CN" sz="1200" kern="1200" dirty="0">
                <a:solidFill>
                  <a:schemeClr val="tx1"/>
                </a:solidFill>
                <a:effectLst/>
                <a:latin typeface="Tahoma" pitchFamily="34" charset="0"/>
                <a:ea typeface="宋体" pitchFamily="2" charset="-122"/>
                <a:cs typeface="宋体" charset="0"/>
              </a:rPr>
              <a:t>   \</a:t>
            </a:r>
            <a:r>
              <a:rPr kumimoji="1" lang="en-US" altLang="zh-CN" sz="1200" kern="1200" dirty="0" err="1">
                <a:solidFill>
                  <a:schemeClr val="tx1"/>
                </a:solidFill>
                <a:effectLst/>
                <a:latin typeface="Tahoma" pitchFamily="34" charset="0"/>
                <a:ea typeface="宋体" pitchFamily="2" charset="-122"/>
                <a:cs typeface="宋体" charset="0"/>
              </a:rPr>
              <a:t>biggl</a:t>
            </a:r>
            <a:r>
              <a:rPr kumimoji="1" lang="en-US" altLang="zh-CN" sz="1200" kern="1200" dirty="0">
                <a:solidFill>
                  <a:schemeClr val="tx1"/>
                </a:solidFill>
                <a:effectLst/>
                <a:latin typeface="Tahoma" pitchFamily="34" charset="0"/>
                <a:ea typeface="宋体" pitchFamily="2" charset="-122"/>
                <a:cs typeface="宋体" charset="0"/>
              </a:rPr>
              <a:t>(\sum_{j=0}^n {n\choose j}</a:t>
            </a:r>
            <a:r>
              <a:rPr kumimoji="1" lang="en-US" altLang="zh-CN" sz="1200" kern="1200" dirty="0" err="1">
                <a:solidFill>
                  <a:schemeClr val="tx1"/>
                </a:solidFill>
                <a:effectLst/>
                <a:latin typeface="Tahoma" pitchFamily="34" charset="0"/>
                <a:ea typeface="宋体" pitchFamily="2" charset="-122"/>
                <a:cs typeface="宋体" charset="0"/>
              </a:rPr>
              <a:t>x^j</a:t>
            </a:r>
            <a:r>
              <a:rPr kumimoji="1" lang="en-US" altLang="zh-CN" sz="1200" kern="1200" dirty="0">
                <a:solidFill>
                  <a:schemeClr val="tx1"/>
                </a:solidFill>
                <a:effectLst/>
                <a:latin typeface="Tahoma" pitchFamily="34" charset="0"/>
                <a:ea typeface="宋体" pitchFamily="2" charset="-122"/>
                <a:cs typeface="宋体" charset="0"/>
              </a:rPr>
              <a:t>\</a:t>
            </a:r>
            <a:r>
              <a:rPr kumimoji="1" lang="en-US" altLang="zh-CN" sz="1200" kern="1200" dirty="0" err="1">
                <a:solidFill>
                  <a:schemeClr val="tx1"/>
                </a:solidFill>
                <a:effectLst/>
                <a:latin typeface="Tahoma" pitchFamily="34" charset="0"/>
                <a:ea typeface="宋体" pitchFamily="2" charset="-122"/>
                <a:cs typeface="宋体" charset="0"/>
              </a:rPr>
              <a:t>biggr</a:t>
            </a:r>
            <a:r>
              <a:rPr kumimoji="1" lang="en-US" altLang="zh-CN" sz="1200" kern="1200" dirty="0">
                <a:solidFill>
                  <a:schemeClr val="tx1"/>
                </a:solidFill>
                <a:effectLst/>
                <a:latin typeface="Tahoma" pitchFamily="34" charset="0"/>
                <a:ea typeface="宋体" pitchFamily="2" charset="-122"/>
                <a:cs typeface="宋体" charset="0"/>
              </a:rPr>
              <a:t>)\\</a:t>
            </a:r>
          </a:p>
          <a:p>
            <a:r>
              <a:rPr kumimoji="1" lang="en-US" altLang="zh-CN" sz="1200" kern="1200" dirty="0">
                <a:solidFill>
                  <a:schemeClr val="tx1"/>
                </a:solidFill>
                <a:effectLst/>
                <a:latin typeface="Tahoma" pitchFamily="34" charset="0"/>
                <a:ea typeface="宋体" pitchFamily="2" charset="-122"/>
                <a:cs typeface="宋体" charset="0"/>
              </a:rPr>
              <a:t>&amp;=\sum_{r=0}^{</a:t>
            </a:r>
            <a:r>
              <a:rPr kumimoji="1" lang="en-US" altLang="zh-CN" sz="1200" kern="1200" dirty="0" err="1">
                <a:solidFill>
                  <a:schemeClr val="tx1"/>
                </a:solidFill>
                <a:effectLst/>
                <a:latin typeface="Tahoma" pitchFamily="34" charset="0"/>
                <a:ea typeface="宋体" pitchFamily="2" charset="-122"/>
                <a:cs typeface="宋体" charset="0"/>
              </a:rPr>
              <a:t>m+n</a:t>
            </a:r>
            <a:r>
              <a:rPr kumimoji="1" lang="en-US" altLang="zh-CN" sz="1200" kern="1200" dirty="0">
                <a:solidFill>
                  <a:schemeClr val="tx1"/>
                </a:solidFill>
                <a:effectLst/>
                <a:latin typeface="Tahoma" pitchFamily="34" charset="0"/>
                <a:ea typeface="宋体" pitchFamily="2" charset="-122"/>
                <a:cs typeface="宋体" charset="0"/>
              </a:rPr>
              <a:t>}\</a:t>
            </a:r>
            <a:r>
              <a:rPr kumimoji="1" lang="en-US" altLang="zh-CN" sz="1200" kern="1200" dirty="0" err="1">
                <a:solidFill>
                  <a:schemeClr val="tx1"/>
                </a:solidFill>
                <a:effectLst/>
                <a:latin typeface="Tahoma" pitchFamily="34" charset="0"/>
                <a:ea typeface="宋体" pitchFamily="2" charset="-122"/>
                <a:cs typeface="宋体" charset="0"/>
              </a:rPr>
              <a:t>biggl</a:t>
            </a:r>
            <a:r>
              <a:rPr kumimoji="1" lang="en-US" altLang="zh-CN" sz="1200" kern="1200" dirty="0">
                <a:solidFill>
                  <a:schemeClr val="tx1"/>
                </a:solidFill>
                <a:effectLst/>
                <a:latin typeface="Tahoma" pitchFamily="34" charset="0"/>
                <a:ea typeface="宋体" pitchFamily="2" charset="-122"/>
                <a:cs typeface="宋体" charset="0"/>
              </a:rPr>
              <a:t>(\sum_{k=0}^r {m\choose k} {n\choose r-k}\</a:t>
            </a:r>
            <a:r>
              <a:rPr kumimoji="1" lang="en-US" altLang="zh-CN" sz="1200" kern="1200" dirty="0" err="1">
                <a:solidFill>
                  <a:schemeClr val="tx1"/>
                </a:solidFill>
                <a:effectLst/>
                <a:latin typeface="Tahoma" pitchFamily="34" charset="0"/>
                <a:ea typeface="宋体" pitchFamily="2" charset="-122"/>
                <a:cs typeface="宋体" charset="0"/>
              </a:rPr>
              <a:t>biggr</a:t>
            </a:r>
            <a:r>
              <a:rPr kumimoji="1" lang="en-US" altLang="zh-CN" sz="1200" kern="1200" dirty="0">
                <a:solidFill>
                  <a:schemeClr val="tx1"/>
                </a:solidFill>
                <a:effectLst/>
                <a:latin typeface="Tahoma" pitchFamily="34" charset="0"/>
                <a:ea typeface="宋体" pitchFamily="2" charset="-122"/>
                <a:cs typeface="宋体" charset="0"/>
              </a:rPr>
              <a:t>) </a:t>
            </a:r>
            <a:r>
              <a:rPr kumimoji="1" lang="en-US" altLang="zh-CN" sz="1200" kern="1200" dirty="0" err="1">
                <a:solidFill>
                  <a:schemeClr val="tx1"/>
                </a:solidFill>
                <a:effectLst/>
                <a:latin typeface="Tahoma" pitchFamily="34" charset="0"/>
                <a:ea typeface="宋体" pitchFamily="2" charset="-122"/>
                <a:cs typeface="宋体" charset="0"/>
              </a:rPr>
              <a:t>x^r</a:t>
            </a:r>
            <a:r>
              <a:rPr kumimoji="1" lang="en-US" altLang="zh-CN" sz="1200" kern="1200" dirty="0">
                <a:solidFill>
                  <a:schemeClr val="tx1"/>
                </a:solidFill>
                <a:effectLst/>
                <a:latin typeface="Tahoma" pitchFamily="34" charset="0"/>
                <a:ea typeface="宋体" pitchFamily="2" charset="-122"/>
                <a:cs typeface="宋体" charset="0"/>
              </a:rPr>
              <a:t>,</a:t>
            </a:r>
          </a:p>
          <a:p>
            <a:r>
              <a:rPr kumimoji="1" lang="en-US" altLang="zh-CN" sz="1200" kern="1200" dirty="0">
                <a:solidFill>
                  <a:schemeClr val="tx1"/>
                </a:solidFill>
                <a:effectLst/>
                <a:latin typeface="Tahoma" pitchFamily="34" charset="0"/>
                <a:ea typeface="宋体" pitchFamily="2" charset="-122"/>
                <a:cs typeface="宋体" charset="0"/>
              </a:rPr>
              <a:t>\end{align*}</a:t>
            </a:r>
          </a:p>
          <a:p>
            <a:endParaRPr kumimoji="1" lang="zh-CN" altLang="en-US" dirty="0"/>
          </a:p>
        </p:txBody>
      </p:sp>
      <p:sp>
        <p:nvSpPr>
          <p:cNvPr id="4" name="灯片编号占位符 3"/>
          <p:cNvSpPr>
            <a:spLocks noGrp="1"/>
          </p:cNvSpPr>
          <p:nvPr>
            <p:ph type="sldNum" sz="quarter" idx="5"/>
          </p:nvPr>
        </p:nvSpPr>
        <p:spPr/>
        <p:txBody>
          <a:bodyPr/>
          <a:lstStyle/>
          <a:p>
            <a:fld id="{48C14618-CA5C-4CB3-994C-FDD68F872231}" type="slidenum">
              <a:rPr lang="zh-CN" altLang="en-US" smtClean="0"/>
              <a:pPr/>
              <a:t>16</a:t>
            </a:fld>
            <a:endParaRPr lang="en-US" altLang="zh-CN"/>
          </a:p>
        </p:txBody>
      </p:sp>
    </p:spTree>
    <p:extLst>
      <p:ext uri="{BB962C8B-B14F-4D97-AF65-F5344CB8AC3E}">
        <p14:creationId xmlns:p14="http://schemas.microsoft.com/office/powerpoint/2010/main" val="2231416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kern="1200" dirty="0">
                <a:solidFill>
                  <a:schemeClr val="tx1"/>
                </a:solidFill>
                <a:effectLst/>
                <a:latin typeface="Tahoma" pitchFamily="34" charset="0"/>
                <a:ea typeface="宋体" pitchFamily="2" charset="-122"/>
                <a:cs typeface="宋体" charset="0"/>
              </a:rPr>
              <a:t>%(x_1 + x_2  + \</a:t>
            </a:r>
            <a:r>
              <a:rPr kumimoji="1" lang="en-US" altLang="zh-CN" sz="1200" kern="1200" dirty="0" err="1">
                <a:solidFill>
                  <a:schemeClr val="tx1"/>
                </a:solidFill>
                <a:effectLst/>
                <a:latin typeface="Tahoma" pitchFamily="34" charset="0"/>
                <a:ea typeface="宋体" pitchFamily="2" charset="-122"/>
                <a:cs typeface="宋体" charset="0"/>
              </a:rPr>
              <a:t>cdots</a:t>
            </a:r>
            <a:r>
              <a:rPr kumimoji="1" lang="en-US" altLang="zh-CN" sz="1200" kern="1200" dirty="0">
                <a:solidFill>
                  <a:schemeClr val="tx1"/>
                </a:solidFill>
                <a:effectLst/>
                <a:latin typeface="Tahoma" pitchFamily="34" charset="0"/>
                <a:ea typeface="宋体" pitchFamily="2" charset="-122"/>
                <a:cs typeface="宋体" charset="0"/>
              </a:rPr>
              <a:t> + </a:t>
            </a:r>
            <a:r>
              <a:rPr kumimoji="1" lang="en-US" altLang="zh-CN" sz="1200" kern="1200" dirty="0" err="1">
                <a:solidFill>
                  <a:schemeClr val="tx1"/>
                </a:solidFill>
                <a:effectLst/>
                <a:latin typeface="Tahoma" pitchFamily="34" charset="0"/>
                <a:ea typeface="宋体" pitchFamily="2" charset="-122"/>
                <a:cs typeface="宋体" charset="0"/>
              </a:rPr>
              <a:t>x_m</a:t>
            </a:r>
            <a:r>
              <a:rPr kumimoji="1" lang="en-US" altLang="zh-CN" sz="1200" kern="1200" dirty="0">
                <a:solidFill>
                  <a:schemeClr val="tx1"/>
                </a:solidFill>
                <a:effectLst/>
                <a:latin typeface="Tahoma" pitchFamily="34" charset="0"/>
                <a:ea typeface="宋体" pitchFamily="2" charset="-122"/>
                <a:cs typeface="宋体" charset="0"/>
              </a:rPr>
              <a:t>)^n</a:t>
            </a:r>
          </a:p>
          <a:p>
            <a:r>
              <a:rPr kumimoji="1" lang="en-US" altLang="zh-CN" sz="1200" kern="1200" dirty="0">
                <a:solidFill>
                  <a:schemeClr val="tx1"/>
                </a:solidFill>
                <a:effectLst/>
                <a:latin typeface="Tahoma" pitchFamily="34" charset="0"/>
                <a:ea typeface="宋体" pitchFamily="2" charset="-122"/>
                <a:cs typeface="宋体" charset="0"/>
              </a:rPr>
              <a:t>% = \sum_{k_1+k_2+\</a:t>
            </a:r>
            <a:r>
              <a:rPr kumimoji="1" lang="en-US" altLang="zh-CN" sz="1200" kern="1200" dirty="0" err="1">
                <a:solidFill>
                  <a:schemeClr val="tx1"/>
                </a:solidFill>
                <a:effectLst/>
                <a:latin typeface="Tahoma" pitchFamily="34" charset="0"/>
                <a:ea typeface="宋体" pitchFamily="2" charset="-122"/>
                <a:cs typeface="宋体" charset="0"/>
              </a:rPr>
              <a:t>cdots+k_m</a:t>
            </a:r>
            <a:r>
              <a:rPr kumimoji="1" lang="en-US" altLang="zh-CN" sz="1200" kern="1200" dirty="0">
                <a:solidFill>
                  <a:schemeClr val="tx1"/>
                </a:solidFill>
                <a:effectLst/>
                <a:latin typeface="Tahoma" pitchFamily="34" charset="0"/>
                <a:ea typeface="宋体" pitchFamily="2" charset="-122"/>
                <a:cs typeface="宋体" charset="0"/>
              </a:rPr>
              <a:t>=n} {n \choose k_1, k_2, \</a:t>
            </a:r>
            <a:r>
              <a:rPr kumimoji="1" lang="en-US" altLang="zh-CN" sz="1200" kern="1200" dirty="0" err="1">
                <a:solidFill>
                  <a:schemeClr val="tx1"/>
                </a:solidFill>
                <a:effectLst/>
                <a:latin typeface="Tahoma" pitchFamily="34" charset="0"/>
                <a:ea typeface="宋体" pitchFamily="2" charset="-122"/>
                <a:cs typeface="宋体" charset="0"/>
              </a:rPr>
              <a:t>ldots</a:t>
            </a:r>
            <a:r>
              <a:rPr kumimoji="1" lang="en-US" altLang="zh-CN" sz="1200" kern="1200" dirty="0">
                <a:solidFill>
                  <a:schemeClr val="tx1"/>
                </a:solidFill>
                <a:effectLst/>
                <a:latin typeface="Tahoma" pitchFamily="34" charset="0"/>
                <a:ea typeface="宋体" pitchFamily="2" charset="-122"/>
                <a:cs typeface="宋体" charset="0"/>
              </a:rPr>
              <a:t>, </a:t>
            </a:r>
            <a:r>
              <a:rPr kumimoji="1" lang="en-US" altLang="zh-CN" sz="1200" kern="1200" dirty="0" err="1">
                <a:solidFill>
                  <a:schemeClr val="tx1"/>
                </a:solidFill>
                <a:effectLst/>
                <a:latin typeface="Tahoma" pitchFamily="34" charset="0"/>
                <a:ea typeface="宋体" pitchFamily="2" charset="-122"/>
                <a:cs typeface="宋体" charset="0"/>
              </a:rPr>
              <a:t>k_m</a:t>
            </a:r>
            <a:r>
              <a:rPr kumimoji="1" lang="en-US" altLang="zh-CN" sz="1200" kern="1200" dirty="0">
                <a:solidFill>
                  <a:schemeClr val="tx1"/>
                </a:solidFill>
                <a:effectLst/>
                <a:latin typeface="Tahoma" pitchFamily="34" charset="0"/>
                <a:ea typeface="宋体" pitchFamily="2" charset="-122"/>
                <a:cs typeface="宋体" charset="0"/>
              </a:rPr>
              <a:t>}</a:t>
            </a:r>
          </a:p>
          <a:p>
            <a:r>
              <a:rPr kumimoji="1" lang="en-US" altLang="zh-CN" sz="1200" kern="1200" dirty="0">
                <a:solidFill>
                  <a:schemeClr val="tx1"/>
                </a:solidFill>
                <a:effectLst/>
                <a:latin typeface="Tahoma" pitchFamily="34" charset="0"/>
                <a:ea typeface="宋体" pitchFamily="2" charset="-122"/>
                <a:cs typeface="宋体" charset="0"/>
              </a:rPr>
              <a:t>%  \prod_{t=1}^m </a:t>
            </a:r>
            <a:r>
              <a:rPr kumimoji="1" lang="en-US" altLang="zh-CN" sz="1200" kern="1200" dirty="0" err="1">
                <a:solidFill>
                  <a:schemeClr val="tx1"/>
                </a:solidFill>
                <a:effectLst/>
                <a:latin typeface="Tahoma" pitchFamily="34" charset="0"/>
                <a:ea typeface="宋体" pitchFamily="2" charset="-122"/>
                <a:cs typeface="宋体" charset="0"/>
              </a:rPr>
              <a:t>x_t</a:t>
            </a:r>
            <a:r>
              <a:rPr kumimoji="1" lang="en-US" altLang="zh-CN" sz="1200" kern="1200" dirty="0">
                <a:solidFill>
                  <a:schemeClr val="tx1"/>
                </a:solidFill>
                <a:effectLst/>
                <a:latin typeface="Tahoma" pitchFamily="34" charset="0"/>
                <a:ea typeface="宋体" pitchFamily="2" charset="-122"/>
                <a:cs typeface="宋体" charset="0"/>
              </a:rPr>
              <a:t>^{</a:t>
            </a:r>
            <a:r>
              <a:rPr kumimoji="1" lang="en-US" altLang="zh-CN" sz="1200" kern="1200" dirty="0" err="1">
                <a:solidFill>
                  <a:schemeClr val="tx1"/>
                </a:solidFill>
                <a:effectLst/>
                <a:latin typeface="Tahoma" pitchFamily="34" charset="0"/>
                <a:ea typeface="宋体" pitchFamily="2" charset="-122"/>
                <a:cs typeface="宋体" charset="0"/>
              </a:rPr>
              <a:t>k_t</a:t>
            </a:r>
            <a:r>
              <a:rPr kumimoji="1" lang="en-US" altLang="zh-CN" sz="1200" kern="1200" dirty="0">
                <a:solidFill>
                  <a:schemeClr val="tx1"/>
                </a:solidFill>
                <a:effectLst/>
                <a:latin typeface="Tahoma" pitchFamily="34" charset="0"/>
                <a:ea typeface="宋体" pitchFamily="2" charset="-122"/>
                <a:cs typeface="宋体" charset="0"/>
              </a:rPr>
              <a:t>}\,,</a:t>
            </a:r>
          </a:p>
          <a:p>
            <a:r>
              <a:rPr kumimoji="1" lang="en-US" altLang="zh-CN" sz="1200" kern="1200" dirty="0">
                <a:solidFill>
                  <a:schemeClr val="tx1"/>
                </a:solidFill>
                <a:effectLst/>
                <a:latin typeface="Tahoma" pitchFamily="34" charset="0"/>
                <a:ea typeface="宋体" pitchFamily="2" charset="-122"/>
                <a:cs typeface="宋体" charset="0"/>
              </a:rPr>
              <a:t>%{n \choose k_1, k_2, \</a:t>
            </a:r>
            <a:r>
              <a:rPr kumimoji="1" lang="en-US" altLang="zh-CN" sz="1200" kern="1200" dirty="0" err="1">
                <a:solidFill>
                  <a:schemeClr val="tx1"/>
                </a:solidFill>
                <a:effectLst/>
                <a:latin typeface="Tahoma" pitchFamily="34" charset="0"/>
                <a:ea typeface="宋体" pitchFamily="2" charset="-122"/>
                <a:cs typeface="宋体" charset="0"/>
              </a:rPr>
              <a:t>ldots</a:t>
            </a:r>
            <a:r>
              <a:rPr kumimoji="1" lang="en-US" altLang="zh-CN" sz="1200" kern="1200" dirty="0">
                <a:solidFill>
                  <a:schemeClr val="tx1"/>
                </a:solidFill>
                <a:effectLst/>
                <a:latin typeface="Tahoma" pitchFamily="34" charset="0"/>
                <a:ea typeface="宋体" pitchFamily="2" charset="-122"/>
                <a:cs typeface="宋体" charset="0"/>
              </a:rPr>
              <a:t>, </a:t>
            </a:r>
            <a:r>
              <a:rPr kumimoji="1" lang="en-US" altLang="zh-CN" sz="1200" kern="1200" dirty="0" err="1">
                <a:solidFill>
                  <a:schemeClr val="tx1"/>
                </a:solidFill>
                <a:effectLst/>
                <a:latin typeface="Tahoma" pitchFamily="34" charset="0"/>
                <a:ea typeface="宋体" pitchFamily="2" charset="-122"/>
                <a:cs typeface="宋体" charset="0"/>
              </a:rPr>
              <a:t>k_m</a:t>
            </a:r>
            <a:r>
              <a:rPr kumimoji="1" lang="en-US" altLang="zh-CN" sz="1200" kern="1200" dirty="0">
                <a:solidFill>
                  <a:schemeClr val="tx1"/>
                </a:solidFill>
                <a:effectLst/>
                <a:latin typeface="Tahoma" pitchFamily="34" charset="0"/>
                <a:ea typeface="宋体" pitchFamily="2" charset="-122"/>
                <a:cs typeface="宋体" charset="0"/>
              </a:rPr>
              <a:t>}</a:t>
            </a:r>
          </a:p>
          <a:p>
            <a:r>
              <a:rPr kumimoji="1" lang="en-US" altLang="zh-CN" sz="1200" kern="1200" dirty="0">
                <a:solidFill>
                  <a:schemeClr val="tx1"/>
                </a:solidFill>
                <a:effectLst/>
                <a:latin typeface="Tahoma" pitchFamily="34" charset="0"/>
                <a:ea typeface="宋体" pitchFamily="2" charset="-122"/>
                <a:cs typeface="宋体" charset="0"/>
              </a:rPr>
              <a:t>% = \frac{n!}{k_1!\, k_2! \</a:t>
            </a:r>
            <a:r>
              <a:rPr kumimoji="1" lang="en-US" altLang="zh-CN" sz="1200" kern="1200" dirty="0" err="1">
                <a:solidFill>
                  <a:schemeClr val="tx1"/>
                </a:solidFill>
                <a:effectLst/>
                <a:latin typeface="Tahoma" pitchFamily="34" charset="0"/>
                <a:ea typeface="宋体" pitchFamily="2" charset="-122"/>
                <a:cs typeface="宋体" charset="0"/>
              </a:rPr>
              <a:t>cdots</a:t>
            </a:r>
            <a:r>
              <a:rPr kumimoji="1" lang="en-US" altLang="zh-CN" sz="1200" kern="1200" dirty="0">
                <a:solidFill>
                  <a:schemeClr val="tx1"/>
                </a:solidFill>
                <a:effectLst/>
                <a:latin typeface="Tahoma" pitchFamily="34" charset="0"/>
                <a:ea typeface="宋体" pitchFamily="2" charset="-122"/>
                <a:cs typeface="宋体" charset="0"/>
              </a:rPr>
              <a:t> </a:t>
            </a:r>
            <a:r>
              <a:rPr kumimoji="1" lang="en-US" altLang="zh-CN" sz="1200" kern="1200" dirty="0" err="1">
                <a:solidFill>
                  <a:schemeClr val="tx1"/>
                </a:solidFill>
                <a:effectLst/>
                <a:latin typeface="Tahoma" pitchFamily="34" charset="0"/>
                <a:ea typeface="宋体" pitchFamily="2" charset="-122"/>
                <a:cs typeface="宋体" charset="0"/>
              </a:rPr>
              <a:t>k_m</a:t>
            </a:r>
            <a:r>
              <a:rPr kumimoji="1" lang="en-US" altLang="zh-CN" sz="1200" kern="1200" dirty="0">
                <a:solidFill>
                  <a:schemeClr val="tx1"/>
                </a:solidFill>
                <a:effectLst/>
                <a:latin typeface="Tahoma" pitchFamily="34" charset="0"/>
                <a:ea typeface="宋体" pitchFamily="2" charset="-122"/>
                <a:cs typeface="宋体" charset="0"/>
              </a:rPr>
              <a:t>!}</a:t>
            </a:r>
          </a:p>
          <a:p>
            <a:br>
              <a:rPr kumimoji="1" lang="en-US" altLang="zh-CN" sz="1200" kern="1200" dirty="0">
                <a:solidFill>
                  <a:schemeClr val="tx1"/>
                </a:solidFill>
                <a:effectLst/>
                <a:latin typeface="Tahoma" pitchFamily="34" charset="0"/>
                <a:ea typeface="宋体" pitchFamily="2" charset="-122"/>
                <a:cs typeface="宋体" charset="0"/>
              </a:rPr>
            </a:br>
            <a:endParaRPr kumimoji="1" lang="en-US" altLang="zh-CN" sz="1200" kern="1200" dirty="0">
              <a:solidFill>
                <a:schemeClr val="tx1"/>
              </a:solidFill>
              <a:effectLst/>
              <a:latin typeface="Tahoma" pitchFamily="34" charset="0"/>
              <a:ea typeface="宋体" pitchFamily="2" charset="-122"/>
              <a:cs typeface="宋体" charset="0"/>
            </a:endParaRPr>
          </a:p>
          <a:p>
            <a:r>
              <a:rPr kumimoji="1" lang="en-US" altLang="zh-CN" sz="1200" kern="1200" dirty="0">
                <a:solidFill>
                  <a:schemeClr val="tx1"/>
                </a:solidFill>
                <a:effectLst/>
                <a:latin typeface="Tahoma" pitchFamily="34" charset="0"/>
                <a:ea typeface="宋体" pitchFamily="2" charset="-122"/>
                <a:cs typeface="宋体" charset="0"/>
              </a:rPr>
              <a:t>%\begin{align*}</a:t>
            </a:r>
          </a:p>
          <a:p>
            <a:r>
              <a:rPr kumimoji="1" lang="en-US" altLang="zh-CN" sz="1200" kern="1200" dirty="0">
                <a:solidFill>
                  <a:schemeClr val="tx1"/>
                </a:solidFill>
                <a:effectLst/>
                <a:latin typeface="Tahoma" pitchFamily="34" charset="0"/>
                <a:ea typeface="宋体" pitchFamily="2" charset="-122"/>
                <a:cs typeface="宋体" charset="0"/>
              </a:rPr>
              <a:t>%&amp; (x_1+x_2+\</a:t>
            </a:r>
            <a:r>
              <a:rPr kumimoji="1" lang="en-US" altLang="zh-CN" sz="1200" kern="1200" dirty="0" err="1">
                <a:solidFill>
                  <a:schemeClr val="tx1"/>
                </a:solidFill>
                <a:effectLst/>
                <a:latin typeface="Tahoma" pitchFamily="34" charset="0"/>
                <a:ea typeface="宋体" pitchFamily="2" charset="-122"/>
                <a:cs typeface="宋体" charset="0"/>
              </a:rPr>
              <a:t>cdots+x_m+x</a:t>
            </a:r>
            <a:r>
              <a:rPr kumimoji="1" lang="en-US" altLang="zh-CN" sz="1200" kern="1200" dirty="0">
                <a:solidFill>
                  <a:schemeClr val="tx1"/>
                </a:solidFill>
                <a:effectLst/>
                <a:latin typeface="Tahoma" pitchFamily="34" charset="0"/>
                <a:ea typeface="宋体" pitchFamily="2" charset="-122"/>
                <a:cs typeface="宋体" charset="0"/>
              </a:rPr>
              <a:t>_{m+1})^n = (x_1+x_2+\</a:t>
            </a:r>
            <a:r>
              <a:rPr kumimoji="1" lang="en-US" altLang="zh-CN" sz="1200" kern="1200" dirty="0" err="1">
                <a:solidFill>
                  <a:schemeClr val="tx1"/>
                </a:solidFill>
                <a:effectLst/>
                <a:latin typeface="Tahoma" pitchFamily="34" charset="0"/>
                <a:ea typeface="宋体" pitchFamily="2" charset="-122"/>
                <a:cs typeface="宋体" charset="0"/>
              </a:rPr>
              <a:t>cdots</a:t>
            </a:r>
            <a:r>
              <a:rPr kumimoji="1" lang="en-US" altLang="zh-CN" sz="1200" kern="1200" dirty="0">
                <a:solidFill>
                  <a:schemeClr val="tx1"/>
                </a:solidFill>
                <a:effectLst/>
                <a:latin typeface="Tahoma" pitchFamily="34" charset="0"/>
                <a:ea typeface="宋体" pitchFamily="2" charset="-122"/>
                <a:cs typeface="宋体" charset="0"/>
              </a:rPr>
              <a:t>+(</a:t>
            </a:r>
            <a:r>
              <a:rPr kumimoji="1" lang="en-US" altLang="zh-CN" sz="1200" kern="1200" dirty="0" err="1">
                <a:solidFill>
                  <a:schemeClr val="tx1"/>
                </a:solidFill>
                <a:effectLst/>
                <a:latin typeface="Tahoma" pitchFamily="34" charset="0"/>
                <a:ea typeface="宋体" pitchFamily="2" charset="-122"/>
                <a:cs typeface="宋体" charset="0"/>
              </a:rPr>
              <a:t>x_m+x</a:t>
            </a:r>
            <a:r>
              <a:rPr kumimoji="1" lang="en-US" altLang="zh-CN" sz="1200" kern="1200" dirty="0">
                <a:solidFill>
                  <a:schemeClr val="tx1"/>
                </a:solidFill>
                <a:effectLst/>
                <a:latin typeface="Tahoma" pitchFamily="34" charset="0"/>
                <a:ea typeface="宋体" pitchFamily="2" charset="-122"/>
                <a:cs typeface="宋体" charset="0"/>
              </a:rPr>
              <a:t>_{m+1}))^n \\[6pt]</a:t>
            </a:r>
          </a:p>
          <a:p>
            <a:r>
              <a:rPr kumimoji="1" lang="en-US" altLang="zh-CN" sz="1200" kern="1200" dirty="0">
                <a:solidFill>
                  <a:schemeClr val="tx1"/>
                </a:solidFill>
                <a:effectLst/>
                <a:latin typeface="Tahoma" pitchFamily="34" charset="0"/>
                <a:ea typeface="宋体" pitchFamily="2" charset="-122"/>
                <a:cs typeface="宋体" charset="0"/>
              </a:rPr>
              <a:t>%= {} &amp; \sum_{k_1+k_2+\</a:t>
            </a:r>
            <a:r>
              <a:rPr kumimoji="1" lang="en-US" altLang="zh-CN" sz="1200" kern="1200" dirty="0" err="1">
                <a:solidFill>
                  <a:schemeClr val="tx1"/>
                </a:solidFill>
                <a:effectLst/>
                <a:latin typeface="Tahoma" pitchFamily="34" charset="0"/>
                <a:ea typeface="宋体" pitchFamily="2" charset="-122"/>
                <a:cs typeface="宋体" charset="0"/>
              </a:rPr>
              <a:t>cdots+k</a:t>
            </a:r>
            <a:r>
              <a:rPr kumimoji="1" lang="en-US" altLang="zh-CN" sz="1200" kern="1200" dirty="0">
                <a:solidFill>
                  <a:schemeClr val="tx1"/>
                </a:solidFill>
                <a:effectLst/>
                <a:latin typeface="Tahoma" pitchFamily="34" charset="0"/>
                <a:ea typeface="宋体" pitchFamily="2" charset="-122"/>
                <a:cs typeface="宋体" charset="0"/>
              </a:rPr>
              <a:t>_{m-1}+K=n}{n\choose k_1,k_2,\</a:t>
            </a:r>
            <a:r>
              <a:rPr kumimoji="1" lang="en-US" altLang="zh-CN" sz="1200" kern="1200" dirty="0" err="1">
                <a:solidFill>
                  <a:schemeClr val="tx1"/>
                </a:solidFill>
                <a:effectLst/>
                <a:latin typeface="Tahoma" pitchFamily="34" charset="0"/>
                <a:ea typeface="宋体" pitchFamily="2" charset="-122"/>
                <a:cs typeface="宋体" charset="0"/>
              </a:rPr>
              <a:t>ldots,k</a:t>
            </a:r>
            <a:r>
              <a:rPr kumimoji="1" lang="en-US" altLang="zh-CN" sz="1200" kern="1200" dirty="0">
                <a:solidFill>
                  <a:schemeClr val="tx1"/>
                </a:solidFill>
                <a:effectLst/>
                <a:latin typeface="Tahoma" pitchFamily="34" charset="0"/>
                <a:ea typeface="宋体" pitchFamily="2" charset="-122"/>
                <a:cs typeface="宋体" charset="0"/>
              </a:rPr>
              <a:t>_{m-1},K} x_1^{k_1} x_2^{k_2}\</a:t>
            </a:r>
            <a:r>
              <a:rPr kumimoji="1" lang="en-US" altLang="zh-CN" sz="1200" kern="1200" dirty="0" err="1">
                <a:solidFill>
                  <a:schemeClr val="tx1"/>
                </a:solidFill>
                <a:effectLst/>
                <a:latin typeface="Tahoma" pitchFamily="34" charset="0"/>
                <a:ea typeface="宋体" pitchFamily="2" charset="-122"/>
                <a:cs typeface="宋体" charset="0"/>
              </a:rPr>
              <a:t>cdots</a:t>
            </a:r>
            <a:r>
              <a:rPr kumimoji="1" lang="en-US" altLang="zh-CN" sz="1200" kern="1200" dirty="0">
                <a:solidFill>
                  <a:schemeClr val="tx1"/>
                </a:solidFill>
                <a:effectLst/>
                <a:latin typeface="Tahoma" pitchFamily="34" charset="0"/>
                <a:ea typeface="宋体" pitchFamily="2" charset="-122"/>
                <a:cs typeface="宋体" charset="0"/>
              </a:rPr>
              <a:t> x_{m-1}^{k_{m-1}}(</a:t>
            </a:r>
            <a:r>
              <a:rPr kumimoji="1" lang="en-US" altLang="zh-CN" sz="1200" kern="1200" dirty="0" err="1">
                <a:solidFill>
                  <a:schemeClr val="tx1"/>
                </a:solidFill>
                <a:effectLst/>
                <a:latin typeface="Tahoma" pitchFamily="34" charset="0"/>
                <a:ea typeface="宋体" pitchFamily="2" charset="-122"/>
                <a:cs typeface="宋体" charset="0"/>
              </a:rPr>
              <a:t>x_m+x</a:t>
            </a:r>
            <a:r>
              <a:rPr kumimoji="1" lang="en-US" altLang="zh-CN" sz="1200" kern="1200" dirty="0">
                <a:solidFill>
                  <a:schemeClr val="tx1"/>
                </a:solidFill>
                <a:effectLst/>
                <a:latin typeface="Tahoma" pitchFamily="34" charset="0"/>
                <a:ea typeface="宋体" pitchFamily="2" charset="-122"/>
                <a:cs typeface="宋体" charset="0"/>
              </a:rPr>
              <a:t>_{m+1})^K</a:t>
            </a:r>
          </a:p>
          <a:p>
            <a:r>
              <a:rPr kumimoji="1" lang="en-US" altLang="zh-CN" sz="1200" kern="1200" dirty="0">
                <a:solidFill>
                  <a:schemeClr val="tx1"/>
                </a:solidFill>
                <a:effectLst/>
                <a:latin typeface="Tahoma" pitchFamily="34" charset="0"/>
                <a:ea typeface="宋体" pitchFamily="2" charset="-122"/>
                <a:cs typeface="宋体" charset="0"/>
              </a:rPr>
              <a:t>%\end{align*}</a:t>
            </a:r>
          </a:p>
          <a:p>
            <a:r>
              <a:rPr kumimoji="1" lang="en-US" altLang="zh-CN" sz="1200" kern="1200" dirty="0">
                <a:solidFill>
                  <a:schemeClr val="tx1"/>
                </a:solidFill>
                <a:effectLst/>
                <a:latin typeface="Tahoma" pitchFamily="34" charset="0"/>
                <a:ea typeface="宋体" pitchFamily="2" charset="-122"/>
                <a:cs typeface="宋体" charset="0"/>
              </a:rPr>
              <a:t>$\</a:t>
            </a:r>
            <a:r>
              <a:rPr kumimoji="1" lang="en-US" altLang="zh-CN" sz="1200" kern="1200" dirty="0" err="1">
                <a:solidFill>
                  <a:schemeClr val="tx1"/>
                </a:solidFill>
                <a:effectLst/>
                <a:latin typeface="Tahoma" pitchFamily="34" charset="0"/>
                <a:ea typeface="宋体" pitchFamily="2" charset="-122"/>
                <a:cs typeface="宋体" charset="0"/>
              </a:rPr>
              <a:t>displaystyle</a:t>
            </a:r>
            <a:r>
              <a:rPr kumimoji="1" lang="en-US" altLang="zh-CN" sz="1200" kern="1200" dirty="0">
                <a:solidFill>
                  <a:schemeClr val="tx1"/>
                </a:solidFill>
                <a:effectLst/>
                <a:latin typeface="Tahoma" pitchFamily="34" charset="0"/>
                <a:ea typeface="宋体" pitchFamily="2" charset="-122"/>
                <a:cs typeface="宋体" charset="0"/>
              </a:rPr>
              <a:t> \</a:t>
            </a:r>
            <a:r>
              <a:rPr kumimoji="1" lang="en-US" altLang="zh-CN" sz="1200" kern="1200" dirty="0" err="1">
                <a:solidFill>
                  <a:schemeClr val="tx1"/>
                </a:solidFill>
                <a:effectLst/>
                <a:latin typeface="Tahoma" pitchFamily="34" charset="0"/>
                <a:ea typeface="宋体" pitchFamily="2" charset="-122"/>
                <a:cs typeface="宋体" charset="0"/>
              </a:rPr>
              <a:t>binom</a:t>
            </a:r>
            <a:r>
              <a:rPr kumimoji="1" lang="en-US" altLang="zh-CN" sz="1200" kern="1200" dirty="0">
                <a:solidFill>
                  <a:schemeClr val="tx1"/>
                </a:solidFill>
                <a:effectLst/>
                <a:latin typeface="Tahoma" pitchFamily="34" charset="0"/>
                <a:ea typeface="宋体" pitchFamily="2" charset="-122"/>
                <a:cs typeface="宋体" charset="0"/>
              </a:rPr>
              <a:t>{n}{n_1} \</a:t>
            </a:r>
            <a:r>
              <a:rPr kumimoji="1" lang="en-US" altLang="zh-CN" sz="1200" kern="1200" dirty="0" err="1">
                <a:solidFill>
                  <a:schemeClr val="tx1"/>
                </a:solidFill>
                <a:effectLst/>
                <a:latin typeface="Tahoma" pitchFamily="34" charset="0"/>
                <a:ea typeface="宋体" pitchFamily="2" charset="-122"/>
                <a:cs typeface="宋体" charset="0"/>
              </a:rPr>
              <a:t>binom</a:t>
            </a:r>
            <a:r>
              <a:rPr kumimoji="1" lang="en-US" altLang="zh-CN" sz="1200" kern="1200" dirty="0">
                <a:solidFill>
                  <a:schemeClr val="tx1"/>
                </a:solidFill>
                <a:effectLst/>
                <a:latin typeface="Tahoma" pitchFamily="34" charset="0"/>
                <a:ea typeface="宋体" pitchFamily="2" charset="-122"/>
                <a:cs typeface="宋体" charset="0"/>
              </a:rPr>
              <a:t>{n-n_1}{n_2} \</a:t>
            </a:r>
            <a:r>
              <a:rPr kumimoji="1" lang="en-US" altLang="zh-CN" sz="1200" kern="1200" dirty="0" err="1">
                <a:solidFill>
                  <a:schemeClr val="tx1"/>
                </a:solidFill>
                <a:effectLst/>
                <a:latin typeface="Tahoma" pitchFamily="34" charset="0"/>
                <a:ea typeface="宋体" pitchFamily="2" charset="-122"/>
                <a:cs typeface="宋体" charset="0"/>
              </a:rPr>
              <a:t>binom</a:t>
            </a:r>
            <a:r>
              <a:rPr kumimoji="1" lang="en-US" altLang="zh-CN" sz="1200" kern="1200" dirty="0">
                <a:solidFill>
                  <a:schemeClr val="tx1"/>
                </a:solidFill>
                <a:effectLst/>
                <a:latin typeface="Tahoma" pitchFamily="34" charset="0"/>
                <a:ea typeface="宋体" pitchFamily="2" charset="-122"/>
                <a:cs typeface="宋体" charset="0"/>
              </a:rPr>
              <a:t>{n-n_1-n_2}{n_3} \</a:t>
            </a:r>
            <a:r>
              <a:rPr kumimoji="1" lang="en-US" altLang="zh-CN" sz="1200" kern="1200" dirty="0" err="1">
                <a:solidFill>
                  <a:schemeClr val="tx1"/>
                </a:solidFill>
                <a:effectLst/>
                <a:latin typeface="Tahoma" pitchFamily="34" charset="0"/>
                <a:ea typeface="宋体" pitchFamily="2" charset="-122"/>
                <a:cs typeface="宋体" charset="0"/>
              </a:rPr>
              <a:t>cdots</a:t>
            </a:r>
            <a:r>
              <a:rPr kumimoji="1" lang="en-US" altLang="zh-CN" sz="1200" kern="1200" dirty="0">
                <a:solidFill>
                  <a:schemeClr val="tx1"/>
                </a:solidFill>
                <a:effectLst/>
                <a:latin typeface="Tahoma" pitchFamily="34" charset="0"/>
                <a:ea typeface="宋体" pitchFamily="2" charset="-122"/>
                <a:cs typeface="宋体" charset="0"/>
              </a:rPr>
              <a:t> \</a:t>
            </a:r>
            <a:r>
              <a:rPr kumimoji="1" lang="en-US" altLang="zh-CN" sz="1200" kern="1200" dirty="0" err="1">
                <a:solidFill>
                  <a:schemeClr val="tx1"/>
                </a:solidFill>
                <a:effectLst/>
                <a:latin typeface="Tahoma" pitchFamily="34" charset="0"/>
                <a:ea typeface="宋体" pitchFamily="2" charset="-122"/>
                <a:cs typeface="宋体" charset="0"/>
              </a:rPr>
              <a:t>binom</a:t>
            </a:r>
            <a:r>
              <a:rPr kumimoji="1" lang="en-US" altLang="zh-CN" sz="1200" kern="1200" dirty="0">
                <a:solidFill>
                  <a:schemeClr val="tx1"/>
                </a:solidFill>
                <a:effectLst/>
                <a:latin typeface="Tahoma" pitchFamily="34" charset="0"/>
                <a:ea typeface="宋体" pitchFamily="2" charset="-122"/>
                <a:cs typeface="宋体" charset="0"/>
              </a:rPr>
              <a:t>{n-n_1-n_2-\</a:t>
            </a:r>
            <a:r>
              <a:rPr kumimoji="1" lang="en-US" altLang="zh-CN" sz="1200" kern="1200" dirty="0" err="1">
                <a:solidFill>
                  <a:schemeClr val="tx1"/>
                </a:solidFill>
                <a:effectLst/>
                <a:latin typeface="Tahoma" pitchFamily="34" charset="0"/>
                <a:ea typeface="宋体" pitchFamily="2" charset="-122"/>
                <a:cs typeface="宋体" charset="0"/>
              </a:rPr>
              <a:t>cdots</a:t>
            </a:r>
            <a:r>
              <a:rPr kumimoji="1" lang="en-US" altLang="zh-CN" sz="1200" kern="1200" dirty="0">
                <a:solidFill>
                  <a:schemeClr val="tx1"/>
                </a:solidFill>
                <a:effectLst/>
                <a:latin typeface="Tahoma" pitchFamily="34" charset="0"/>
                <a:ea typeface="宋体" pitchFamily="2" charset="-122"/>
                <a:cs typeface="宋体" charset="0"/>
              </a:rPr>
              <a:t>-n_{t-1}}{</a:t>
            </a:r>
            <a:r>
              <a:rPr kumimoji="1" lang="en-US" altLang="zh-CN" sz="1200" kern="1200" dirty="0" err="1">
                <a:solidFill>
                  <a:schemeClr val="tx1"/>
                </a:solidFill>
                <a:effectLst/>
                <a:latin typeface="Tahoma" pitchFamily="34" charset="0"/>
                <a:ea typeface="宋体" pitchFamily="2" charset="-122"/>
                <a:cs typeface="宋体" charset="0"/>
              </a:rPr>
              <a:t>n_t</a:t>
            </a:r>
            <a:r>
              <a:rPr kumimoji="1" lang="en-US" altLang="zh-CN" sz="1200" kern="1200" dirty="0">
                <a:solidFill>
                  <a:schemeClr val="tx1"/>
                </a:solidFill>
                <a:effectLst/>
                <a:latin typeface="Tahoma" pitchFamily="34" charset="0"/>
                <a:ea typeface="宋体" pitchFamily="2" charset="-122"/>
                <a:cs typeface="宋体" charset="0"/>
              </a:rPr>
              <a:t>} = $</a:t>
            </a:r>
          </a:p>
          <a:p>
            <a:r>
              <a:rPr kumimoji="1" lang="en-US" altLang="zh-CN" sz="1200" kern="1200" dirty="0">
                <a:solidFill>
                  <a:schemeClr val="tx1"/>
                </a:solidFill>
                <a:effectLst/>
                <a:latin typeface="Tahoma" pitchFamily="34" charset="0"/>
                <a:ea typeface="宋体" pitchFamily="2" charset="-122"/>
                <a:cs typeface="宋体" charset="0"/>
              </a:rPr>
              <a:t>%$\frac{n!(n-n_1)!(n-n_1-n_2)!\</a:t>
            </a:r>
            <a:r>
              <a:rPr kumimoji="1" lang="en-US" altLang="zh-CN" sz="1200" kern="1200" dirty="0" err="1">
                <a:solidFill>
                  <a:schemeClr val="tx1"/>
                </a:solidFill>
                <a:effectLst/>
                <a:latin typeface="Tahoma" pitchFamily="34" charset="0"/>
                <a:ea typeface="宋体" pitchFamily="2" charset="-122"/>
                <a:cs typeface="宋体" charset="0"/>
              </a:rPr>
              <a:t>cdots</a:t>
            </a:r>
            <a:r>
              <a:rPr kumimoji="1" lang="en-US" altLang="zh-CN" sz="1200" kern="1200" dirty="0">
                <a:solidFill>
                  <a:schemeClr val="tx1"/>
                </a:solidFill>
                <a:effectLst/>
                <a:latin typeface="Tahoma" pitchFamily="34" charset="0"/>
                <a:ea typeface="宋体" pitchFamily="2" charset="-122"/>
                <a:cs typeface="宋体" charset="0"/>
              </a:rPr>
              <a:t>(n-n_1-n_2-\</a:t>
            </a:r>
            <a:r>
              <a:rPr kumimoji="1" lang="en-US" altLang="zh-CN" sz="1200" kern="1200" dirty="0" err="1">
                <a:solidFill>
                  <a:schemeClr val="tx1"/>
                </a:solidFill>
                <a:effectLst/>
                <a:latin typeface="Tahoma" pitchFamily="34" charset="0"/>
                <a:ea typeface="宋体" pitchFamily="2" charset="-122"/>
                <a:cs typeface="宋体" charset="0"/>
              </a:rPr>
              <a:t>cdots</a:t>
            </a:r>
            <a:r>
              <a:rPr kumimoji="1" lang="en-US" altLang="zh-CN" sz="1200" kern="1200" dirty="0">
                <a:solidFill>
                  <a:schemeClr val="tx1"/>
                </a:solidFill>
                <a:effectLst/>
                <a:latin typeface="Tahoma" pitchFamily="34" charset="0"/>
                <a:ea typeface="宋体" pitchFamily="2" charset="-122"/>
                <a:cs typeface="宋体" charset="0"/>
              </a:rPr>
              <a:t>-n_{t-1})!}{n_1!(n-n_1)!n_2!(n-n_1-n_2)!n_3!(n-n_1-n_2-n_3)!\</a:t>
            </a:r>
            <a:r>
              <a:rPr kumimoji="1" lang="en-US" altLang="zh-CN" sz="1200" kern="1200" dirty="0" err="1">
                <a:solidFill>
                  <a:schemeClr val="tx1"/>
                </a:solidFill>
                <a:effectLst/>
                <a:latin typeface="Tahoma" pitchFamily="34" charset="0"/>
                <a:ea typeface="宋体" pitchFamily="2" charset="-122"/>
                <a:cs typeface="宋体" charset="0"/>
              </a:rPr>
              <a:t>cdots</a:t>
            </a:r>
            <a:r>
              <a:rPr kumimoji="1" lang="en-US" altLang="zh-CN" sz="1200" kern="1200" dirty="0">
                <a:solidFill>
                  <a:schemeClr val="tx1"/>
                </a:solidFill>
                <a:effectLst/>
                <a:latin typeface="Tahoma" pitchFamily="34" charset="0"/>
                <a:ea typeface="宋体" pitchFamily="2" charset="-122"/>
                <a:cs typeface="宋体" charset="0"/>
              </a:rPr>
              <a:t> </a:t>
            </a:r>
            <a:r>
              <a:rPr kumimoji="1" lang="en-US" altLang="zh-CN" sz="1200" kern="1200" dirty="0" err="1">
                <a:solidFill>
                  <a:schemeClr val="tx1"/>
                </a:solidFill>
                <a:effectLst/>
                <a:latin typeface="Tahoma" pitchFamily="34" charset="0"/>
                <a:ea typeface="宋体" pitchFamily="2" charset="-122"/>
                <a:cs typeface="宋体" charset="0"/>
              </a:rPr>
              <a:t>n_t</a:t>
            </a:r>
            <a:r>
              <a:rPr kumimoji="1" lang="en-US" altLang="zh-CN" sz="1200" kern="1200" dirty="0">
                <a:solidFill>
                  <a:schemeClr val="tx1"/>
                </a:solidFill>
                <a:effectLst/>
                <a:latin typeface="Tahoma" pitchFamily="34" charset="0"/>
                <a:ea typeface="宋体" pitchFamily="2" charset="-122"/>
                <a:cs typeface="宋体" charset="0"/>
              </a:rPr>
              <a:t>!(n-n_1-n_2-\</a:t>
            </a:r>
            <a:r>
              <a:rPr kumimoji="1" lang="en-US" altLang="zh-CN" sz="1200" kern="1200" dirty="0" err="1">
                <a:solidFill>
                  <a:schemeClr val="tx1"/>
                </a:solidFill>
                <a:effectLst/>
                <a:latin typeface="Tahoma" pitchFamily="34" charset="0"/>
                <a:ea typeface="宋体" pitchFamily="2" charset="-122"/>
                <a:cs typeface="宋体" charset="0"/>
              </a:rPr>
              <a:t>cdots-n_t</a:t>
            </a:r>
            <a:r>
              <a:rPr kumimoji="1" lang="en-US" altLang="zh-CN" sz="1200" kern="1200" dirty="0">
                <a:solidFill>
                  <a:schemeClr val="tx1"/>
                </a:solidFill>
                <a:effectLst/>
                <a:latin typeface="Tahoma" pitchFamily="34" charset="0"/>
                <a:ea typeface="宋体" pitchFamily="2" charset="-122"/>
                <a:cs typeface="宋体" charset="0"/>
              </a:rPr>
              <a:t>)!}=\frac{n!}{n_1!n_2!n_3!\</a:t>
            </a:r>
            <a:r>
              <a:rPr kumimoji="1" lang="en-US" altLang="zh-CN" sz="1200" kern="1200" dirty="0" err="1">
                <a:solidFill>
                  <a:schemeClr val="tx1"/>
                </a:solidFill>
                <a:effectLst/>
                <a:latin typeface="Tahoma" pitchFamily="34" charset="0"/>
                <a:ea typeface="宋体" pitchFamily="2" charset="-122"/>
                <a:cs typeface="宋体" charset="0"/>
              </a:rPr>
              <a:t>cdots</a:t>
            </a:r>
            <a:r>
              <a:rPr kumimoji="1" lang="en-US" altLang="zh-CN" sz="1200" kern="1200" dirty="0">
                <a:solidFill>
                  <a:schemeClr val="tx1"/>
                </a:solidFill>
                <a:effectLst/>
                <a:latin typeface="Tahoma" pitchFamily="34" charset="0"/>
                <a:ea typeface="宋体" pitchFamily="2" charset="-122"/>
                <a:cs typeface="宋体" charset="0"/>
              </a:rPr>
              <a:t> </a:t>
            </a:r>
            <a:r>
              <a:rPr kumimoji="1" lang="en-US" altLang="zh-CN" sz="1200" kern="1200" dirty="0" err="1">
                <a:solidFill>
                  <a:schemeClr val="tx1"/>
                </a:solidFill>
                <a:effectLst/>
                <a:latin typeface="Tahoma" pitchFamily="34" charset="0"/>
                <a:ea typeface="宋体" pitchFamily="2" charset="-122"/>
                <a:cs typeface="宋体" charset="0"/>
              </a:rPr>
              <a:t>n_t</a:t>
            </a:r>
            <a:r>
              <a:rPr kumimoji="1" lang="en-US" altLang="zh-CN" sz="1200" kern="1200">
                <a:solidFill>
                  <a:schemeClr val="tx1"/>
                </a:solidFill>
                <a:effectLst/>
                <a:latin typeface="Tahoma" pitchFamily="34" charset="0"/>
                <a:ea typeface="宋体" pitchFamily="2" charset="-122"/>
                <a:cs typeface="宋体" charset="0"/>
              </a:rPr>
              <a:t>!}$</a:t>
            </a:r>
          </a:p>
          <a:p>
            <a:endParaRPr kumimoji="1" lang="zh-CN" altLang="en-US"/>
          </a:p>
        </p:txBody>
      </p:sp>
      <p:sp>
        <p:nvSpPr>
          <p:cNvPr id="4" name="灯片编号占位符 3"/>
          <p:cNvSpPr>
            <a:spLocks noGrp="1"/>
          </p:cNvSpPr>
          <p:nvPr>
            <p:ph type="sldNum" sz="quarter" idx="5"/>
          </p:nvPr>
        </p:nvSpPr>
        <p:spPr/>
        <p:txBody>
          <a:bodyPr/>
          <a:lstStyle/>
          <a:p>
            <a:fld id="{48C14618-CA5C-4CB3-994C-FDD68F872231}" type="slidenum">
              <a:rPr lang="zh-CN" altLang="en-US" smtClean="0"/>
              <a:pPr/>
              <a:t>17</a:t>
            </a:fld>
            <a:endParaRPr lang="en-US" altLang="zh-CN"/>
          </a:p>
        </p:txBody>
      </p:sp>
    </p:spTree>
    <p:extLst>
      <p:ext uri="{BB962C8B-B14F-4D97-AF65-F5344CB8AC3E}">
        <p14:creationId xmlns:p14="http://schemas.microsoft.com/office/powerpoint/2010/main" val="23078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fld id="{41262437-8E12-9944-A573-B01B54078594}" type="slidenum">
              <a:rPr lang="zh-CN" altLang="en-US" sz="1200">
                <a:latin typeface="Times New Roman" charset="0"/>
                <a:ea typeface="黑体" charset="0"/>
                <a:cs typeface="黑体" charset="0"/>
              </a:rPr>
              <a:pPr/>
              <a:t>20</a:t>
            </a:fld>
            <a:endParaRPr lang="en-US" altLang="zh-CN" sz="1200">
              <a:latin typeface="Times New Roman" charset="0"/>
              <a:ea typeface="黑体" charset="0"/>
              <a:cs typeface="黑体" charset="0"/>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zh-CN" altLang="en-US">
                <a:latin typeface="Times New Roman" charset="0"/>
                <a:ea typeface="黑体" charset="0"/>
                <a:cs typeface="黑体" charset="0"/>
              </a:rPr>
              <a:t>每一种排列结果，在园的概念下都重复了</a:t>
            </a:r>
            <a:r>
              <a:rPr lang="en-US" altLang="zh-CN">
                <a:latin typeface="Times New Roman" charset="0"/>
                <a:ea typeface="黑体" charset="0"/>
                <a:cs typeface="黑体" charset="0"/>
              </a:rPr>
              <a:t>r</a:t>
            </a:r>
            <a:r>
              <a:rPr lang="zh-CN" altLang="en-US">
                <a:latin typeface="Times New Roman" charset="0"/>
                <a:ea typeface="黑体" charset="0"/>
                <a:cs typeface="黑体" charset="0"/>
              </a:rPr>
              <a:t>次</a:t>
            </a:r>
          </a:p>
        </p:txBody>
      </p:sp>
    </p:spTree>
    <p:extLst>
      <p:ext uri="{BB962C8B-B14F-4D97-AF65-F5344CB8AC3E}">
        <p14:creationId xmlns:p14="http://schemas.microsoft.com/office/powerpoint/2010/main" val="540754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fld id="{18ADCB6E-4935-7244-BE49-AD2579F52D68}" type="slidenum">
              <a:rPr lang="zh-CN" altLang="en-US" sz="1200">
                <a:latin typeface="Times New Roman" charset="0"/>
                <a:ea typeface="黑体" charset="0"/>
                <a:cs typeface="黑体" charset="0"/>
              </a:rPr>
              <a:pPr/>
              <a:t>21</a:t>
            </a:fld>
            <a:endParaRPr lang="en-US" altLang="zh-CN" sz="1200">
              <a:latin typeface="Times New Roman" charset="0"/>
              <a:ea typeface="黑体" charset="0"/>
              <a:cs typeface="黑体" charset="0"/>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r>
              <a:rPr kumimoji="1" lang="en-US" altLang="zh-CN" sz="1200" b="1" i="0" kern="1200" dirty="0">
                <a:solidFill>
                  <a:schemeClr val="tx1"/>
                </a:solidFill>
                <a:effectLst/>
                <a:latin typeface="Tahoma" pitchFamily="34" charset="0"/>
                <a:ea typeface="宋体" pitchFamily="2" charset="-122"/>
                <a:cs typeface="宋体" charset="0"/>
              </a:rPr>
              <a:t>"MATHEMATICS"</a:t>
            </a:r>
            <a:endParaRPr kumimoji="1" lang="en-US" altLang="zh-CN" sz="1200" b="0" i="0" kern="1200" dirty="0">
              <a:solidFill>
                <a:schemeClr val="tx1"/>
              </a:solidFill>
              <a:effectLst/>
              <a:latin typeface="Tahoma" pitchFamily="34" charset="0"/>
              <a:ea typeface="宋体" pitchFamily="2" charset="-122"/>
              <a:cs typeface="宋体" charset="0"/>
            </a:endParaRPr>
          </a:p>
          <a:p>
            <a:pPr rtl="0"/>
            <a:r>
              <a:rPr kumimoji="1" lang="en-US" altLang="zh-CN" sz="1200" b="0" i="0" kern="1200" dirty="0">
                <a:solidFill>
                  <a:schemeClr val="tx1"/>
                </a:solidFill>
                <a:effectLst/>
                <a:latin typeface="Tahoma" pitchFamily="34" charset="0"/>
                <a:ea typeface="宋体" pitchFamily="2" charset="-122"/>
                <a:cs typeface="宋体" charset="0"/>
              </a:rPr>
              <a:t>As you can see there are some letters(like </a:t>
            </a:r>
            <a:r>
              <a:rPr kumimoji="1" lang="en-US" altLang="zh-CN" sz="1200" b="0" i="0" kern="1200" dirty="0" err="1">
                <a:solidFill>
                  <a:schemeClr val="tx1"/>
                </a:solidFill>
                <a:effectLst/>
                <a:latin typeface="Tahoma" pitchFamily="34" charset="0"/>
                <a:ea typeface="宋体" pitchFamily="2" charset="-122"/>
                <a:cs typeface="宋体" charset="0"/>
              </a:rPr>
              <a:t>m,t</a:t>
            </a:r>
            <a:r>
              <a:rPr kumimoji="1" lang="en-US" altLang="zh-CN" sz="1200" b="0" i="0" kern="1200" dirty="0">
                <a:solidFill>
                  <a:schemeClr val="tx1"/>
                </a:solidFill>
                <a:effectLst/>
                <a:latin typeface="Tahoma" pitchFamily="34" charset="0"/>
                <a:ea typeface="宋体" pitchFamily="2" charset="-122"/>
                <a:cs typeface="宋体" charset="0"/>
              </a:rPr>
              <a:t> and a) in this word which is getting repeated. So, while selecting the letters for arrangement we should consider all the cases. At first, </a:t>
            </a:r>
            <a:r>
              <a:rPr kumimoji="1" lang="en-US" altLang="zh-CN" sz="1200" b="0" i="0" kern="1200" dirty="0" err="1">
                <a:solidFill>
                  <a:schemeClr val="tx1"/>
                </a:solidFill>
                <a:effectLst/>
                <a:latin typeface="Tahoma" pitchFamily="34" charset="0"/>
                <a:ea typeface="宋体" pitchFamily="2" charset="-122"/>
                <a:cs typeface="宋体" charset="0"/>
              </a:rPr>
              <a:t>i</a:t>
            </a:r>
            <a:r>
              <a:rPr kumimoji="1" lang="en-US" altLang="zh-CN" sz="1200" b="0" i="0" kern="1200" dirty="0">
                <a:solidFill>
                  <a:schemeClr val="tx1"/>
                </a:solidFill>
                <a:effectLst/>
                <a:latin typeface="Tahoma" pitchFamily="34" charset="0"/>
                <a:ea typeface="宋体" pitchFamily="2" charset="-122"/>
                <a:cs typeface="宋体" charset="0"/>
              </a:rPr>
              <a:t> am </a:t>
            </a:r>
            <a:r>
              <a:rPr kumimoji="1" lang="en-US" altLang="zh-CN" sz="1200" b="0" i="0" kern="1200" dirty="0" err="1">
                <a:solidFill>
                  <a:schemeClr val="tx1"/>
                </a:solidFill>
                <a:effectLst/>
                <a:latin typeface="Tahoma" pitchFamily="34" charset="0"/>
                <a:ea typeface="宋体" pitchFamily="2" charset="-122"/>
                <a:cs typeface="宋体" charset="0"/>
              </a:rPr>
              <a:t>gonna</a:t>
            </a:r>
            <a:r>
              <a:rPr kumimoji="1" lang="en-US" altLang="zh-CN" sz="1200" b="0" i="0" kern="1200" dirty="0">
                <a:solidFill>
                  <a:schemeClr val="tx1"/>
                </a:solidFill>
                <a:effectLst/>
                <a:latin typeface="Tahoma" pitchFamily="34" charset="0"/>
                <a:ea typeface="宋体" pitchFamily="2" charset="-122"/>
                <a:cs typeface="宋体" charset="0"/>
              </a:rPr>
              <a:t> explain how to select letters for different cases and then later how to arrange them.</a:t>
            </a:r>
          </a:p>
          <a:p>
            <a:pPr rtl="0"/>
            <a:r>
              <a:rPr kumimoji="1" lang="en-US" altLang="zh-CN" sz="1200" b="0" i="0" kern="1200" dirty="0">
                <a:solidFill>
                  <a:schemeClr val="tx1"/>
                </a:solidFill>
                <a:effectLst/>
                <a:latin typeface="Tahoma" pitchFamily="34" charset="0"/>
                <a:ea typeface="宋体" pitchFamily="2" charset="-122"/>
                <a:cs typeface="宋体" charset="0"/>
              </a:rPr>
              <a:t>We have 11 letters in "Mathematics"</a:t>
            </a:r>
          </a:p>
          <a:p>
            <a:pPr rtl="0"/>
            <a:r>
              <a:rPr kumimoji="1" lang="en-US" altLang="zh-CN" sz="1200" b="0" i="0" kern="1200" dirty="0">
                <a:solidFill>
                  <a:schemeClr val="tx1"/>
                </a:solidFill>
                <a:effectLst/>
                <a:latin typeface="Tahoma" pitchFamily="34" charset="0"/>
                <a:ea typeface="宋体" pitchFamily="2" charset="-122"/>
                <a:cs typeface="宋体" charset="0"/>
              </a:rPr>
              <a:t>in which there are</a:t>
            </a:r>
          </a:p>
          <a:p>
            <a:pPr rtl="0"/>
            <a:r>
              <a:rPr kumimoji="1" lang="en-US" altLang="zh-CN" sz="1200" b="0" i="0" kern="1200" dirty="0">
                <a:solidFill>
                  <a:schemeClr val="tx1"/>
                </a:solidFill>
                <a:effectLst/>
                <a:latin typeface="Tahoma" pitchFamily="34" charset="0"/>
                <a:ea typeface="宋体" pitchFamily="2" charset="-122"/>
                <a:cs typeface="宋体" charset="0"/>
              </a:rPr>
              <a:t>2 M's , 2 T's , 2 A's and other letters H,E,I,C,S are single</a:t>
            </a:r>
          </a:p>
          <a:p>
            <a:pPr rtl="0"/>
            <a:r>
              <a:rPr kumimoji="1" lang="en-US" altLang="zh-CN" sz="1200" b="1" i="0" kern="1200" dirty="0">
                <a:solidFill>
                  <a:schemeClr val="tx1"/>
                </a:solidFill>
                <a:effectLst/>
                <a:latin typeface="Tahoma" pitchFamily="34" charset="0"/>
                <a:ea typeface="宋体" pitchFamily="2" charset="-122"/>
                <a:cs typeface="宋体" charset="0"/>
              </a:rPr>
              <a:t>Selection of the 4 letters</a:t>
            </a:r>
            <a:endParaRPr kumimoji="1" lang="en-US" altLang="zh-CN" sz="1200" b="0" i="0" kern="1200" dirty="0">
              <a:solidFill>
                <a:schemeClr val="tx1"/>
              </a:solidFill>
              <a:effectLst/>
              <a:latin typeface="Tahoma" pitchFamily="34" charset="0"/>
              <a:ea typeface="宋体" pitchFamily="2" charset="-122"/>
              <a:cs typeface="宋体" charset="0"/>
            </a:endParaRPr>
          </a:p>
          <a:p>
            <a:pPr rtl="0"/>
            <a:r>
              <a:rPr kumimoji="1" lang="en-US" altLang="zh-CN" sz="1200" b="1" i="0" kern="1200" dirty="0">
                <a:solidFill>
                  <a:schemeClr val="tx1"/>
                </a:solidFill>
                <a:effectLst/>
                <a:latin typeface="Tahoma" pitchFamily="34" charset="0"/>
                <a:ea typeface="宋体" pitchFamily="2" charset="-122"/>
                <a:cs typeface="宋体" charset="0"/>
              </a:rPr>
              <a:t>first case: Two alike and other two alike</a:t>
            </a:r>
            <a:endParaRPr kumimoji="1" lang="en-US" altLang="zh-CN" sz="1200" b="0" i="0" kern="1200" dirty="0">
              <a:solidFill>
                <a:schemeClr val="tx1"/>
              </a:solidFill>
              <a:effectLst/>
              <a:latin typeface="Tahoma" pitchFamily="34" charset="0"/>
              <a:ea typeface="宋体" pitchFamily="2" charset="-122"/>
              <a:cs typeface="宋体" charset="0"/>
            </a:endParaRPr>
          </a:p>
          <a:p>
            <a:pPr rtl="0"/>
            <a:r>
              <a:rPr kumimoji="1" lang="en-US" altLang="zh-CN" sz="1200" b="0" i="0" kern="1200" dirty="0">
                <a:solidFill>
                  <a:schemeClr val="tx1"/>
                </a:solidFill>
                <a:effectLst/>
                <a:latin typeface="Tahoma" pitchFamily="34" charset="0"/>
                <a:ea typeface="宋体" pitchFamily="2" charset="-122"/>
                <a:cs typeface="宋体" charset="0"/>
              </a:rPr>
              <a:t>In this case we are </a:t>
            </a:r>
            <a:r>
              <a:rPr kumimoji="1" lang="en-US" altLang="zh-CN" sz="1200" b="0" i="0" kern="1200" dirty="0" err="1">
                <a:solidFill>
                  <a:schemeClr val="tx1"/>
                </a:solidFill>
                <a:effectLst/>
                <a:latin typeface="Tahoma" pitchFamily="34" charset="0"/>
                <a:ea typeface="宋体" pitchFamily="2" charset="-122"/>
                <a:cs typeface="宋体" charset="0"/>
              </a:rPr>
              <a:t>gonna</a:t>
            </a:r>
            <a:r>
              <a:rPr kumimoji="1" lang="en-US" altLang="zh-CN" sz="1200" b="0" i="0" kern="1200" dirty="0">
                <a:solidFill>
                  <a:schemeClr val="tx1"/>
                </a:solidFill>
                <a:effectLst/>
                <a:latin typeface="Tahoma" pitchFamily="34" charset="0"/>
                <a:ea typeface="宋体" pitchFamily="2" charset="-122"/>
                <a:cs typeface="宋体" charset="0"/>
              </a:rPr>
              <a:t> select the two letters which are alike. We have three choices M,T,A. Out of these, we have to select two(Because we have to select four letters and selecting two alike letters means selecting four letters). So, it can be done in 3C2 ways</a:t>
            </a:r>
          </a:p>
          <a:p>
            <a:pPr rtl="0"/>
            <a:r>
              <a:rPr kumimoji="1" lang="en-US" altLang="zh-CN" sz="1200" b="1" i="0" kern="1200" dirty="0">
                <a:solidFill>
                  <a:schemeClr val="tx1"/>
                </a:solidFill>
                <a:effectLst/>
                <a:latin typeface="Tahoma" pitchFamily="34" charset="0"/>
                <a:ea typeface="宋体" pitchFamily="2" charset="-122"/>
                <a:cs typeface="宋体" charset="0"/>
              </a:rPr>
              <a:t>second case: Two alike, two different</a:t>
            </a:r>
            <a:endParaRPr kumimoji="1" lang="en-US" altLang="zh-CN" sz="1200" b="0" i="0" kern="1200" dirty="0">
              <a:solidFill>
                <a:schemeClr val="tx1"/>
              </a:solidFill>
              <a:effectLst/>
              <a:latin typeface="Tahoma" pitchFamily="34" charset="0"/>
              <a:ea typeface="宋体" pitchFamily="2" charset="-122"/>
              <a:cs typeface="宋体" charset="0"/>
            </a:endParaRPr>
          </a:p>
          <a:p>
            <a:pPr rtl="0"/>
            <a:r>
              <a:rPr kumimoji="1" lang="en-US" altLang="zh-CN" sz="1200" b="0" i="0" kern="1200" dirty="0">
                <a:solidFill>
                  <a:schemeClr val="tx1"/>
                </a:solidFill>
                <a:effectLst/>
                <a:latin typeface="Tahoma" pitchFamily="34" charset="0"/>
                <a:ea typeface="宋体" pitchFamily="2" charset="-122"/>
                <a:cs typeface="宋体" charset="0"/>
              </a:rPr>
              <a:t>1 alike letter(which will mean two letters) can be selected in 3C1 ways and other 2 different letters can be selected in 7C2 ways.(as there will be 7 different letters).</a:t>
            </a:r>
          </a:p>
          <a:p>
            <a:pPr rtl="0"/>
            <a:r>
              <a:rPr kumimoji="1" lang="en-US" altLang="zh-CN" sz="1200" b="0" i="0" kern="1200" dirty="0">
                <a:solidFill>
                  <a:schemeClr val="tx1"/>
                </a:solidFill>
                <a:effectLst/>
                <a:latin typeface="Tahoma" pitchFamily="34" charset="0"/>
                <a:ea typeface="宋体" pitchFamily="2" charset="-122"/>
                <a:cs typeface="宋体" charset="0"/>
              </a:rPr>
              <a:t>So, 3C1*7C2 ways</a:t>
            </a:r>
          </a:p>
          <a:p>
            <a:pPr rtl="0"/>
            <a:r>
              <a:rPr kumimoji="1" lang="en-US" altLang="zh-CN" sz="1200" b="1" i="0" kern="1200" dirty="0">
                <a:solidFill>
                  <a:schemeClr val="tx1"/>
                </a:solidFill>
                <a:effectLst/>
                <a:latin typeface="Tahoma" pitchFamily="34" charset="0"/>
                <a:ea typeface="宋体" pitchFamily="2" charset="-122"/>
                <a:cs typeface="宋体" charset="0"/>
              </a:rPr>
              <a:t>Third case: All are different</a:t>
            </a:r>
            <a:endParaRPr kumimoji="1" lang="en-US" altLang="zh-CN" sz="1200" b="0" i="0" kern="1200" dirty="0">
              <a:solidFill>
                <a:schemeClr val="tx1"/>
              </a:solidFill>
              <a:effectLst/>
              <a:latin typeface="Tahoma" pitchFamily="34" charset="0"/>
              <a:ea typeface="宋体" pitchFamily="2" charset="-122"/>
              <a:cs typeface="宋体" charset="0"/>
            </a:endParaRPr>
          </a:p>
          <a:p>
            <a:pPr rtl="0"/>
            <a:r>
              <a:rPr kumimoji="1" lang="en-US" altLang="zh-CN" sz="1200" b="0" i="0" kern="1200" dirty="0">
                <a:solidFill>
                  <a:schemeClr val="tx1"/>
                </a:solidFill>
                <a:effectLst/>
                <a:latin typeface="Tahoma" pitchFamily="34" charset="0"/>
                <a:ea typeface="宋体" pitchFamily="2" charset="-122"/>
                <a:cs typeface="宋体" charset="0"/>
              </a:rPr>
              <a:t>This can be done in 8C4 ways as there are 8 different letters(M,T,A,H,E,I,C,S)</a:t>
            </a:r>
          </a:p>
          <a:p>
            <a:pPr rtl="0"/>
            <a:r>
              <a:rPr kumimoji="1" lang="en-US" altLang="zh-CN" sz="1200" b="1" i="0" kern="1200" dirty="0">
                <a:solidFill>
                  <a:schemeClr val="tx1"/>
                </a:solidFill>
                <a:effectLst/>
                <a:latin typeface="Tahoma" pitchFamily="34" charset="0"/>
                <a:ea typeface="宋体" pitchFamily="2" charset="-122"/>
                <a:cs typeface="宋体" charset="0"/>
              </a:rPr>
              <a:t>Arrangement:</a:t>
            </a:r>
            <a:endParaRPr kumimoji="1" lang="en-US" altLang="zh-CN" sz="1200" b="0" i="0" kern="1200" dirty="0">
              <a:solidFill>
                <a:schemeClr val="tx1"/>
              </a:solidFill>
              <a:effectLst/>
              <a:latin typeface="Tahoma" pitchFamily="34" charset="0"/>
              <a:ea typeface="宋体" pitchFamily="2" charset="-122"/>
              <a:cs typeface="宋体" charset="0"/>
            </a:endParaRPr>
          </a:p>
          <a:p>
            <a:pPr rtl="0"/>
            <a:r>
              <a:rPr kumimoji="1" lang="en-US" altLang="zh-CN" sz="1200" b="0" i="0" kern="1200" dirty="0">
                <a:solidFill>
                  <a:schemeClr val="tx1"/>
                </a:solidFill>
                <a:effectLst/>
                <a:latin typeface="Tahoma" pitchFamily="34" charset="0"/>
                <a:ea typeface="宋体" pitchFamily="2" charset="-122"/>
                <a:cs typeface="宋体" charset="0"/>
              </a:rPr>
              <a:t>For the first case, there will be two alike letters. So, arrangement of these letters can be done in 4!/2!*2! ways</a:t>
            </a:r>
          </a:p>
          <a:p>
            <a:pPr rtl="0"/>
            <a:r>
              <a:rPr kumimoji="1" lang="en-US" altLang="zh-CN" sz="1200" b="0" i="0" kern="1200" dirty="0">
                <a:solidFill>
                  <a:schemeClr val="tx1"/>
                </a:solidFill>
                <a:effectLst/>
                <a:latin typeface="Tahoma" pitchFamily="34" charset="0"/>
                <a:ea typeface="宋体" pitchFamily="2" charset="-122"/>
                <a:cs typeface="宋体" charset="0"/>
              </a:rPr>
              <a:t>For the second case, there will be 1 alike letter and two different letters which can be arranged in 4!/2! ways</a:t>
            </a:r>
          </a:p>
          <a:p>
            <a:pPr rtl="0"/>
            <a:r>
              <a:rPr kumimoji="1" lang="en-US" altLang="zh-CN" sz="1200" b="0" i="0" kern="1200" dirty="0">
                <a:solidFill>
                  <a:schemeClr val="tx1"/>
                </a:solidFill>
                <a:effectLst/>
                <a:latin typeface="Tahoma" pitchFamily="34" charset="0"/>
                <a:ea typeface="宋体" pitchFamily="2" charset="-122"/>
                <a:cs typeface="宋体" charset="0"/>
              </a:rPr>
              <a:t>For the third case, all letters are different so it can be arranged in 4! ways</a:t>
            </a:r>
          </a:p>
          <a:p>
            <a:pPr rtl="0"/>
            <a:r>
              <a:rPr kumimoji="1" lang="en-US" altLang="zh-CN" sz="1200" b="1" i="0" kern="1200" dirty="0">
                <a:solidFill>
                  <a:schemeClr val="tx1"/>
                </a:solidFill>
                <a:effectLst/>
                <a:latin typeface="Tahoma" pitchFamily="34" charset="0"/>
                <a:ea typeface="宋体" pitchFamily="2" charset="-122"/>
                <a:cs typeface="宋体" charset="0"/>
              </a:rPr>
              <a:t>So, the final answer will be</a:t>
            </a:r>
            <a:endParaRPr kumimoji="1" lang="en-US" altLang="zh-CN" sz="1200" b="0" i="0" kern="1200" dirty="0">
              <a:solidFill>
                <a:schemeClr val="tx1"/>
              </a:solidFill>
              <a:effectLst/>
              <a:latin typeface="Tahoma" pitchFamily="34" charset="0"/>
              <a:ea typeface="宋体" pitchFamily="2" charset="-122"/>
              <a:cs typeface="宋体" charset="0"/>
            </a:endParaRPr>
          </a:p>
          <a:p>
            <a:pPr rtl="0"/>
            <a:r>
              <a:rPr kumimoji="1" lang="en-US" altLang="zh-CN" sz="1200" b="0" i="0" kern="1200" dirty="0">
                <a:solidFill>
                  <a:schemeClr val="tx1"/>
                </a:solidFill>
                <a:effectLst/>
                <a:latin typeface="Tahoma" pitchFamily="34" charset="0"/>
                <a:ea typeface="宋体" pitchFamily="2" charset="-122"/>
                <a:cs typeface="宋体" charset="0"/>
              </a:rPr>
              <a:t>(3C2*4!/2!*2!) + (3C1*7C2*4!/2!) + (8C4*4!)</a:t>
            </a:r>
          </a:p>
          <a:p>
            <a:pPr rtl="0"/>
            <a:r>
              <a:rPr kumimoji="1" lang="en-US" altLang="zh-CN" sz="1200" b="0" i="0" kern="1200" dirty="0">
                <a:solidFill>
                  <a:schemeClr val="tx1"/>
                </a:solidFill>
                <a:effectLst/>
                <a:latin typeface="Tahoma" pitchFamily="34" charset="0"/>
                <a:ea typeface="宋体" pitchFamily="2" charset="-122"/>
                <a:cs typeface="宋体" charset="0"/>
              </a:rPr>
              <a:t>= 18+ 756 + 1680 ways</a:t>
            </a:r>
          </a:p>
          <a:p>
            <a:pPr rtl="0"/>
            <a:r>
              <a:rPr kumimoji="1" lang="en-US" altLang="zh-CN" sz="1200" b="0" i="0" kern="1200" dirty="0">
                <a:solidFill>
                  <a:schemeClr val="tx1"/>
                </a:solidFill>
                <a:effectLst/>
                <a:latin typeface="Tahoma" pitchFamily="34" charset="0"/>
                <a:ea typeface="宋体" pitchFamily="2" charset="-122"/>
                <a:cs typeface="宋体" charset="0"/>
              </a:rPr>
              <a:t>= 2454 ways</a:t>
            </a:r>
          </a:p>
          <a:p>
            <a:pPr eaLnBrk="1" hangingPunct="1"/>
            <a:endParaRPr lang="en-US" altLang="zh-CN" dirty="0">
              <a:latin typeface="Times New Roman" charset="0"/>
              <a:ea typeface="黑体" charset="0"/>
              <a:cs typeface="黑体" charset="0"/>
            </a:endParaRPr>
          </a:p>
        </p:txBody>
      </p:sp>
    </p:spTree>
    <p:extLst>
      <p:ext uri="{BB962C8B-B14F-4D97-AF65-F5344CB8AC3E}">
        <p14:creationId xmlns:p14="http://schemas.microsoft.com/office/powerpoint/2010/main" val="3952925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7" name="Oval 10"/>
            <p:cNvSpPr>
              <a:spLocks noChangeArrowheads="1"/>
            </p:cNvSpPr>
            <p:nvPr/>
          </p:nvSpPr>
          <p:spPr bwMode="auto">
            <a:xfrm>
              <a:off x="4883"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8" name="Oval 11"/>
            <p:cNvSpPr>
              <a:spLocks noChangeArrowheads="1"/>
            </p:cNvSpPr>
            <p:nvPr/>
          </p:nvSpPr>
          <p:spPr bwMode="auto">
            <a:xfrm>
              <a:off x="5062"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9" name="Oval 12"/>
            <p:cNvSpPr>
              <a:spLocks noChangeArrowheads="1"/>
            </p:cNvSpPr>
            <p:nvPr/>
          </p:nvSpPr>
          <p:spPr bwMode="auto">
            <a:xfrm>
              <a:off x="4704"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 name="Oval 13"/>
            <p:cNvSpPr>
              <a:spLocks noChangeArrowheads="1"/>
            </p:cNvSpPr>
            <p:nvPr/>
          </p:nvSpPr>
          <p:spPr bwMode="auto">
            <a:xfrm>
              <a:off x="4883"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1" name="Oval 14"/>
            <p:cNvSpPr>
              <a:spLocks noChangeArrowheads="1"/>
            </p:cNvSpPr>
            <p:nvPr/>
          </p:nvSpPr>
          <p:spPr bwMode="auto">
            <a:xfrm>
              <a:off x="5062"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2" name="Oval 15"/>
            <p:cNvSpPr>
              <a:spLocks noChangeArrowheads="1"/>
            </p:cNvSpPr>
            <p:nvPr/>
          </p:nvSpPr>
          <p:spPr bwMode="auto">
            <a:xfrm>
              <a:off x="5241" y="2064"/>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3" name="Oval 16"/>
            <p:cNvSpPr>
              <a:spLocks noChangeArrowheads="1"/>
            </p:cNvSpPr>
            <p:nvPr/>
          </p:nvSpPr>
          <p:spPr bwMode="auto">
            <a:xfrm>
              <a:off x="4704" y="2243"/>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4" name="Oval 17"/>
            <p:cNvSpPr>
              <a:spLocks noChangeArrowheads="1"/>
            </p:cNvSpPr>
            <p:nvPr/>
          </p:nvSpPr>
          <p:spPr bwMode="auto">
            <a:xfrm>
              <a:off x="4883" y="2243"/>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5" name="Oval 18"/>
            <p:cNvSpPr>
              <a:spLocks noChangeArrowheads="1"/>
            </p:cNvSpPr>
            <p:nvPr/>
          </p:nvSpPr>
          <p:spPr bwMode="auto">
            <a:xfrm>
              <a:off x="5062" y="2243"/>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6" name="Oval 19"/>
            <p:cNvSpPr>
              <a:spLocks noChangeArrowheads="1"/>
            </p:cNvSpPr>
            <p:nvPr/>
          </p:nvSpPr>
          <p:spPr bwMode="auto">
            <a:xfrm>
              <a:off x="5241" y="2243"/>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7" name="Oval 20"/>
            <p:cNvSpPr>
              <a:spLocks noChangeArrowheads="1"/>
            </p:cNvSpPr>
            <p:nvPr/>
          </p:nvSpPr>
          <p:spPr bwMode="auto">
            <a:xfrm>
              <a:off x="5420" y="2243"/>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8" name="Oval 21"/>
            <p:cNvSpPr>
              <a:spLocks noChangeArrowheads="1"/>
            </p:cNvSpPr>
            <p:nvPr/>
          </p:nvSpPr>
          <p:spPr bwMode="auto">
            <a:xfrm>
              <a:off x="4704" y="2421"/>
              <a:ext cx="127" cy="12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9" name="Oval 22"/>
            <p:cNvSpPr>
              <a:spLocks noChangeArrowheads="1"/>
            </p:cNvSpPr>
            <p:nvPr/>
          </p:nvSpPr>
          <p:spPr bwMode="auto">
            <a:xfrm>
              <a:off x="4883" y="2421"/>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0" name="Oval 23"/>
            <p:cNvSpPr>
              <a:spLocks noChangeArrowheads="1"/>
            </p:cNvSpPr>
            <p:nvPr/>
          </p:nvSpPr>
          <p:spPr bwMode="auto">
            <a:xfrm>
              <a:off x="5062" y="2421"/>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1" name="Oval 24"/>
            <p:cNvSpPr>
              <a:spLocks noChangeArrowheads="1"/>
            </p:cNvSpPr>
            <p:nvPr/>
          </p:nvSpPr>
          <p:spPr bwMode="auto">
            <a:xfrm>
              <a:off x="5241" y="2421"/>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2" name="Oval 25"/>
            <p:cNvSpPr>
              <a:spLocks noChangeArrowheads="1"/>
            </p:cNvSpPr>
            <p:nvPr/>
          </p:nvSpPr>
          <p:spPr bwMode="auto">
            <a:xfrm>
              <a:off x="4704" y="2600"/>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3" name="Oval 26"/>
            <p:cNvSpPr>
              <a:spLocks noChangeArrowheads="1"/>
            </p:cNvSpPr>
            <p:nvPr/>
          </p:nvSpPr>
          <p:spPr bwMode="auto">
            <a:xfrm>
              <a:off x="4883" y="2600"/>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4" name="Oval 27"/>
            <p:cNvSpPr>
              <a:spLocks noChangeArrowheads="1"/>
            </p:cNvSpPr>
            <p:nvPr/>
          </p:nvSpPr>
          <p:spPr bwMode="auto">
            <a:xfrm>
              <a:off x="5062" y="2600"/>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5" name="Oval 28"/>
            <p:cNvSpPr>
              <a:spLocks noChangeArrowheads="1"/>
            </p:cNvSpPr>
            <p:nvPr/>
          </p:nvSpPr>
          <p:spPr bwMode="auto">
            <a:xfrm>
              <a:off x="5241" y="2600"/>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6" name="Oval 29"/>
            <p:cNvSpPr>
              <a:spLocks noChangeArrowheads="1"/>
            </p:cNvSpPr>
            <p:nvPr/>
          </p:nvSpPr>
          <p:spPr bwMode="auto">
            <a:xfrm>
              <a:off x="5420" y="2600"/>
              <a:ext cx="127" cy="128"/>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7" name="Oval 30"/>
            <p:cNvSpPr>
              <a:spLocks noChangeArrowheads="1"/>
            </p:cNvSpPr>
            <p:nvPr/>
          </p:nvSpPr>
          <p:spPr bwMode="auto">
            <a:xfrm>
              <a:off x="4704" y="2779"/>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8" name="Oval 31"/>
            <p:cNvSpPr>
              <a:spLocks noChangeArrowheads="1"/>
            </p:cNvSpPr>
            <p:nvPr/>
          </p:nvSpPr>
          <p:spPr bwMode="auto">
            <a:xfrm>
              <a:off x="4883" y="2779"/>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9" name="Oval 32"/>
            <p:cNvSpPr>
              <a:spLocks noChangeArrowheads="1"/>
            </p:cNvSpPr>
            <p:nvPr/>
          </p:nvSpPr>
          <p:spPr bwMode="auto">
            <a:xfrm>
              <a:off x="5062" y="2779"/>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0" name="Oval 33"/>
            <p:cNvSpPr>
              <a:spLocks noChangeArrowheads="1"/>
            </p:cNvSpPr>
            <p:nvPr/>
          </p:nvSpPr>
          <p:spPr bwMode="auto">
            <a:xfrm>
              <a:off x="5241" y="2779"/>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1" name="Oval 34"/>
            <p:cNvSpPr>
              <a:spLocks noChangeArrowheads="1"/>
            </p:cNvSpPr>
            <p:nvPr/>
          </p:nvSpPr>
          <p:spPr bwMode="auto">
            <a:xfrm>
              <a:off x="4704" y="2958"/>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2" name="Oval 35"/>
            <p:cNvSpPr>
              <a:spLocks noChangeArrowheads="1"/>
            </p:cNvSpPr>
            <p:nvPr/>
          </p:nvSpPr>
          <p:spPr bwMode="auto">
            <a:xfrm>
              <a:off x="4883" y="2958"/>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3" name="Oval 36"/>
            <p:cNvSpPr>
              <a:spLocks noChangeArrowheads="1"/>
            </p:cNvSpPr>
            <p:nvPr/>
          </p:nvSpPr>
          <p:spPr bwMode="auto">
            <a:xfrm>
              <a:off x="5062" y="2958"/>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4" name="Oval 37"/>
            <p:cNvSpPr>
              <a:spLocks noChangeArrowheads="1"/>
            </p:cNvSpPr>
            <p:nvPr/>
          </p:nvSpPr>
          <p:spPr bwMode="auto">
            <a:xfrm>
              <a:off x="5241" y="2958"/>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5" name="Oval 38"/>
            <p:cNvSpPr>
              <a:spLocks noChangeArrowheads="1"/>
            </p:cNvSpPr>
            <p:nvPr/>
          </p:nvSpPr>
          <p:spPr bwMode="auto">
            <a:xfrm>
              <a:off x="4883" y="3137"/>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6" name="Oval 39"/>
            <p:cNvSpPr>
              <a:spLocks noChangeArrowheads="1"/>
            </p:cNvSpPr>
            <p:nvPr/>
          </p:nvSpPr>
          <p:spPr bwMode="auto">
            <a:xfrm>
              <a:off x="5241" y="3137"/>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259" name="Rectangle 3"/>
          <p:cNvSpPr>
            <a:spLocks noGrp="1" noChangeArrowheads="1"/>
          </p:cNvSpPr>
          <p:nvPr>
            <p:ph type="ctrTitle"/>
          </p:nvPr>
        </p:nvSpPr>
        <p:spPr>
          <a:xfrm>
            <a:off x="315913" y="466725"/>
            <a:ext cx="6781800" cy="2133600"/>
          </a:xfrm>
        </p:spPr>
        <p:txBody>
          <a:bodyPr/>
          <a:lstStyle>
            <a:lvl1pPr algn="r">
              <a:defRPr sz="4800"/>
            </a:lvl1pPr>
          </a:lstStyle>
          <a:p>
            <a:r>
              <a:rPr lang="en-US" altLang="zh-CN"/>
              <a:t>单击此处编辑母版标题样式</a:t>
            </a:r>
          </a:p>
        </p:txBody>
      </p:sp>
      <p:sp>
        <p:nvSpPr>
          <p:cNvPr id="96260"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en-US" altLang="zh-CN"/>
              <a:t>单击此处编辑母版副标题样式</a:t>
            </a:r>
          </a:p>
        </p:txBody>
      </p:sp>
      <p:sp>
        <p:nvSpPr>
          <p:cNvPr id="44" name="Rectangle 5">
            <a:extLst>
              <a:ext uri="{FF2B5EF4-FFF2-40B4-BE49-F238E27FC236}">
                <a16:creationId xmlns:a16="http://schemas.microsoft.com/office/drawing/2014/main" id="{B4324CD4-D477-694F-BEB5-326CE941ECD4}"/>
              </a:ext>
            </a:extLst>
          </p:cNvPr>
          <p:cNvSpPr>
            <a:spLocks noGrp="1" noChangeArrowheads="1"/>
          </p:cNvSpPr>
          <p:nvPr>
            <p:ph type="dt" sz="half" idx="2"/>
          </p:nvPr>
        </p:nvSpPr>
        <p:spPr bwMode="auto">
          <a:xfrm>
            <a:off x="0" y="6537676"/>
            <a:ext cx="1259632" cy="3032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eaLnBrk="1" hangingPunct="1">
              <a:defRPr kumimoji="1" lang="en-US" altLang="zh-CN" sz="1600" kern="1200" dirty="0" smtClean="0">
                <a:solidFill>
                  <a:schemeClr val="tx1"/>
                </a:solidFill>
                <a:latin typeface="STFangsong" panose="02010600040101010101" pitchFamily="2" charset="-122"/>
                <a:ea typeface="STFangsong" panose="02010600040101010101" pitchFamily="2" charset="-122"/>
                <a:cs typeface="+mn-cs"/>
              </a:defRPr>
            </a:lvl1p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45" name="Rectangle 6">
            <a:extLst>
              <a:ext uri="{FF2B5EF4-FFF2-40B4-BE49-F238E27FC236}">
                <a16:creationId xmlns:a16="http://schemas.microsoft.com/office/drawing/2014/main" id="{64D07D4E-5C9D-AA4E-ACC1-B1F37198B676}"/>
              </a:ext>
            </a:extLst>
          </p:cNvPr>
          <p:cNvSpPr>
            <a:spLocks noGrp="1" noChangeArrowheads="1"/>
          </p:cNvSpPr>
          <p:nvPr>
            <p:ph type="ftr" sz="quarter" idx="3"/>
          </p:nvPr>
        </p:nvSpPr>
        <p:spPr bwMode="auto">
          <a:xfrm>
            <a:off x="1259632" y="6537676"/>
            <a:ext cx="6703268" cy="30321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1" hangingPunct="1">
              <a:defRPr sz="1600" b="0" i="0">
                <a:latin typeface="KaiTi" panose="02010609060101010101" pitchFamily="49" charset="-122"/>
                <a:ea typeface="KaiTi" panose="02010609060101010101" pitchFamily="49" charset="-122"/>
                <a:cs typeface="+mn-cs"/>
              </a:defRPr>
            </a:lvl1pPr>
          </a:lstStyle>
          <a:p>
            <a:pPr>
              <a:defRPr/>
            </a:pPr>
            <a:r>
              <a:rPr kumimoji="1" lang="zh-CN" altLang="en-US" dirty="0"/>
              <a:t>本投影片及相应音视频仅供修读本课程同学使用</a:t>
            </a:r>
          </a:p>
        </p:txBody>
      </p:sp>
      <p:sp>
        <p:nvSpPr>
          <p:cNvPr id="46" name="Rectangle 7">
            <a:extLst>
              <a:ext uri="{FF2B5EF4-FFF2-40B4-BE49-F238E27FC236}">
                <a16:creationId xmlns:a16="http://schemas.microsoft.com/office/drawing/2014/main" id="{10AB2F2F-A17D-5647-81DE-35B4E78CEEA3}"/>
              </a:ext>
            </a:extLst>
          </p:cNvPr>
          <p:cNvSpPr>
            <a:spLocks noGrp="1" noChangeArrowheads="1"/>
          </p:cNvSpPr>
          <p:nvPr>
            <p:ph type="sldNum" sz="quarter" idx="4"/>
          </p:nvPr>
        </p:nvSpPr>
        <p:spPr bwMode="auto">
          <a:xfrm>
            <a:off x="8153400" y="6537678"/>
            <a:ext cx="946448" cy="3032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hangingPunct="1">
              <a:defRPr sz="1000" b="0" i="0">
                <a:latin typeface="KaiTi" panose="02010609060101010101" pitchFamily="49" charset="-122"/>
                <a:ea typeface="KaiTi" panose="02010609060101010101" pitchFamily="49" charset="-122"/>
              </a:defRPr>
            </a:lvl1pPr>
          </a:lstStyle>
          <a:p>
            <a:fld id="{EF2CBC89-708E-48CD-BCD6-CCB7D6409EDD}" type="slidenum">
              <a:rPr lang="en-US" altLang="zh-CN" smtClean="0"/>
              <a:pPr/>
              <a:t>‹#›</a:t>
            </a:fld>
            <a:endParaRPr lang="en-US" altLang="zh-CN" dirty="0"/>
          </a:p>
        </p:txBody>
      </p:sp>
    </p:spTree>
    <p:extLst>
      <p:ext uri="{BB962C8B-B14F-4D97-AF65-F5344CB8AC3E}">
        <p14:creationId xmlns:p14="http://schemas.microsoft.com/office/powerpoint/2010/main" val="1422406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Rectangle 5">
            <a:extLst>
              <a:ext uri="{FF2B5EF4-FFF2-40B4-BE49-F238E27FC236}">
                <a16:creationId xmlns:a16="http://schemas.microsoft.com/office/drawing/2014/main" id="{0F3F737C-8326-0549-9D0D-1ED6B11F0490}"/>
              </a:ext>
            </a:extLst>
          </p:cNvPr>
          <p:cNvSpPr>
            <a:spLocks noGrp="1" noChangeArrowheads="1"/>
          </p:cNvSpPr>
          <p:nvPr>
            <p:ph type="dt" sz="half" idx="2"/>
          </p:nvPr>
        </p:nvSpPr>
        <p:spPr bwMode="auto">
          <a:xfrm>
            <a:off x="0" y="6537676"/>
            <a:ext cx="1259632" cy="3032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eaLnBrk="1" hangingPunct="1">
              <a:defRPr kumimoji="1" lang="en-US" altLang="zh-CN" sz="1600" kern="1200" dirty="0" smtClean="0">
                <a:solidFill>
                  <a:schemeClr val="tx1"/>
                </a:solidFill>
                <a:latin typeface="STFangsong" panose="02010600040101010101" pitchFamily="2" charset="-122"/>
                <a:ea typeface="STFangsong" panose="02010600040101010101" pitchFamily="2" charset="-122"/>
                <a:cs typeface="+mn-cs"/>
              </a:defRPr>
            </a:lvl1p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11" name="Rectangle 6">
            <a:extLst>
              <a:ext uri="{FF2B5EF4-FFF2-40B4-BE49-F238E27FC236}">
                <a16:creationId xmlns:a16="http://schemas.microsoft.com/office/drawing/2014/main" id="{08BAC1DE-003D-6143-ACB1-5B7E90A53FA8}"/>
              </a:ext>
            </a:extLst>
          </p:cNvPr>
          <p:cNvSpPr>
            <a:spLocks noGrp="1" noChangeArrowheads="1"/>
          </p:cNvSpPr>
          <p:nvPr>
            <p:ph type="ftr" sz="quarter" idx="3"/>
          </p:nvPr>
        </p:nvSpPr>
        <p:spPr bwMode="auto">
          <a:xfrm>
            <a:off x="1259632" y="6537676"/>
            <a:ext cx="6703268" cy="30321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1" hangingPunct="1">
              <a:defRPr sz="1600" b="0" i="0">
                <a:latin typeface="KaiTi" panose="02010609060101010101" pitchFamily="49" charset="-122"/>
                <a:ea typeface="KaiTi" panose="02010609060101010101" pitchFamily="49" charset="-122"/>
                <a:cs typeface="+mn-cs"/>
              </a:defRPr>
            </a:lvl1pPr>
          </a:lstStyle>
          <a:p>
            <a:pPr>
              <a:defRPr/>
            </a:pPr>
            <a:r>
              <a:rPr kumimoji="1" lang="zh-CN" altLang="en-US" dirty="0"/>
              <a:t>本投影片及相应音视频仅供修读本课程同学使用</a:t>
            </a:r>
          </a:p>
        </p:txBody>
      </p:sp>
      <p:sp>
        <p:nvSpPr>
          <p:cNvPr id="12" name="Rectangle 7">
            <a:extLst>
              <a:ext uri="{FF2B5EF4-FFF2-40B4-BE49-F238E27FC236}">
                <a16:creationId xmlns:a16="http://schemas.microsoft.com/office/drawing/2014/main" id="{A763B2B0-9A86-CD41-9871-D0C0B604830E}"/>
              </a:ext>
            </a:extLst>
          </p:cNvPr>
          <p:cNvSpPr>
            <a:spLocks noGrp="1" noChangeArrowheads="1"/>
          </p:cNvSpPr>
          <p:nvPr>
            <p:ph type="sldNum" sz="quarter" idx="4"/>
          </p:nvPr>
        </p:nvSpPr>
        <p:spPr bwMode="auto">
          <a:xfrm>
            <a:off x="8153400" y="6537678"/>
            <a:ext cx="946448" cy="3032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hangingPunct="1">
              <a:defRPr sz="1000" b="0" i="0">
                <a:latin typeface="KaiTi" panose="02010609060101010101" pitchFamily="49" charset="-122"/>
                <a:ea typeface="KaiTi" panose="02010609060101010101" pitchFamily="49" charset="-122"/>
              </a:defRPr>
            </a:lvl1pPr>
          </a:lstStyle>
          <a:p>
            <a:fld id="{EF2CBC89-708E-48CD-BCD6-CCB7D6409EDD}" type="slidenum">
              <a:rPr lang="en-US" altLang="zh-CN" smtClean="0"/>
              <a:pPr/>
              <a:t>‹#›</a:t>
            </a:fld>
            <a:endParaRPr lang="en-US" altLang="zh-CN" dirty="0"/>
          </a:p>
        </p:txBody>
      </p:sp>
    </p:spTree>
    <p:extLst>
      <p:ext uri="{BB962C8B-B14F-4D97-AF65-F5344CB8AC3E}">
        <p14:creationId xmlns:p14="http://schemas.microsoft.com/office/powerpoint/2010/main" val="1859194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10" name="Rectangle 5">
            <a:extLst>
              <a:ext uri="{FF2B5EF4-FFF2-40B4-BE49-F238E27FC236}">
                <a16:creationId xmlns:a16="http://schemas.microsoft.com/office/drawing/2014/main" id="{DA2938F3-324E-C34E-B9AF-889065B53857}"/>
              </a:ext>
            </a:extLst>
          </p:cNvPr>
          <p:cNvSpPr>
            <a:spLocks noGrp="1" noChangeArrowheads="1"/>
          </p:cNvSpPr>
          <p:nvPr>
            <p:ph type="dt" sz="half" idx="2"/>
          </p:nvPr>
        </p:nvSpPr>
        <p:spPr bwMode="auto">
          <a:xfrm>
            <a:off x="0" y="6537676"/>
            <a:ext cx="1259632" cy="3032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eaLnBrk="1" hangingPunct="1">
              <a:defRPr kumimoji="1" lang="en-US" altLang="zh-CN" sz="1600" kern="1200" dirty="0" smtClean="0">
                <a:solidFill>
                  <a:schemeClr val="tx1"/>
                </a:solidFill>
                <a:latin typeface="STFangsong" panose="02010600040101010101" pitchFamily="2" charset="-122"/>
                <a:ea typeface="STFangsong" panose="02010600040101010101" pitchFamily="2" charset="-122"/>
                <a:cs typeface="+mn-cs"/>
              </a:defRPr>
            </a:lvl1p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11" name="Rectangle 6">
            <a:extLst>
              <a:ext uri="{FF2B5EF4-FFF2-40B4-BE49-F238E27FC236}">
                <a16:creationId xmlns:a16="http://schemas.microsoft.com/office/drawing/2014/main" id="{BA432BCD-3928-2E4A-BA0A-B32C1FB3AF81}"/>
              </a:ext>
            </a:extLst>
          </p:cNvPr>
          <p:cNvSpPr>
            <a:spLocks noGrp="1" noChangeArrowheads="1"/>
          </p:cNvSpPr>
          <p:nvPr>
            <p:ph type="ftr" sz="quarter" idx="3"/>
          </p:nvPr>
        </p:nvSpPr>
        <p:spPr bwMode="auto">
          <a:xfrm>
            <a:off x="1259632" y="6537676"/>
            <a:ext cx="6703268" cy="30321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1" hangingPunct="1">
              <a:defRPr sz="1600" b="0" i="0">
                <a:latin typeface="KaiTi" panose="02010609060101010101" pitchFamily="49" charset="-122"/>
                <a:ea typeface="KaiTi" panose="02010609060101010101" pitchFamily="49" charset="-122"/>
                <a:cs typeface="+mn-cs"/>
              </a:defRPr>
            </a:lvl1pPr>
          </a:lstStyle>
          <a:p>
            <a:pPr>
              <a:defRPr/>
            </a:pPr>
            <a:r>
              <a:rPr kumimoji="1" lang="zh-CN" altLang="en-US" dirty="0"/>
              <a:t>本投影片及相应音视频仅供修读本课程同学使用</a:t>
            </a:r>
          </a:p>
        </p:txBody>
      </p:sp>
      <p:sp>
        <p:nvSpPr>
          <p:cNvPr id="12" name="Rectangle 7">
            <a:extLst>
              <a:ext uri="{FF2B5EF4-FFF2-40B4-BE49-F238E27FC236}">
                <a16:creationId xmlns:a16="http://schemas.microsoft.com/office/drawing/2014/main" id="{F68D95BD-E864-F64D-B479-45E673F5BD21}"/>
              </a:ext>
            </a:extLst>
          </p:cNvPr>
          <p:cNvSpPr>
            <a:spLocks noGrp="1" noChangeArrowheads="1"/>
          </p:cNvSpPr>
          <p:nvPr>
            <p:ph type="sldNum" sz="quarter" idx="4"/>
          </p:nvPr>
        </p:nvSpPr>
        <p:spPr bwMode="auto">
          <a:xfrm>
            <a:off x="8153400" y="6537678"/>
            <a:ext cx="946448" cy="3032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hangingPunct="1">
              <a:defRPr sz="1000" b="0" i="0">
                <a:latin typeface="KaiTi" panose="02010609060101010101" pitchFamily="49" charset="-122"/>
                <a:ea typeface="KaiTi" panose="02010609060101010101" pitchFamily="49" charset="-122"/>
              </a:defRPr>
            </a:lvl1pPr>
          </a:lstStyle>
          <a:p>
            <a:fld id="{EF2CBC89-708E-48CD-BCD6-CCB7D6409EDD}" type="slidenum">
              <a:rPr lang="en-US" altLang="zh-CN" smtClean="0"/>
              <a:pPr/>
              <a:t>‹#›</a:t>
            </a:fld>
            <a:endParaRPr lang="en-US" altLang="zh-CN" dirty="0"/>
          </a:p>
        </p:txBody>
      </p:sp>
    </p:spTree>
    <p:extLst>
      <p:ext uri="{BB962C8B-B14F-4D97-AF65-F5344CB8AC3E}">
        <p14:creationId xmlns:p14="http://schemas.microsoft.com/office/powerpoint/2010/main" val="2034219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6" name="Rectangle 5">
            <a:extLst>
              <a:ext uri="{FF2B5EF4-FFF2-40B4-BE49-F238E27FC236}">
                <a16:creationId xmlns:a16="http://schemas.microsoft.com/office/drawing/2014/main" id="{FE0F7EB5-C1D6-8346-BD65-60A65FB472EE}"/>
              </a:ext>
            </a:extLst>
          </p:cNvPr>
          <p:cNvSpPr>
            <a:spLocks noGrp="1" noChangeArrowheads="1"/>
          </p:cNvSpPr>
          <p:nvPr>
            <p:ph type="dt" sz="half" idx="2"/>
          </p:nvPr>
        </p:nvSpPr>
        <p:spPr bwMode="auto">
          <a:xfrm>
            <a:off x="0" y="6537676"/>
            <a:ext cx="1259632" cy="3032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eaLnBrk="1" hangingPunct="1">
              <a:defRPr kumimoji="1" lang="en-US" altLang="zh-CN" sz="1600" kern="1200" dirty="0" smtClean="0">
                <a:solidFill>
                  <a:schemeClr val="tx1"/>
                </a:solidFill>
                <a:latin typeface="STFangsong" panose="02010600040101010101" pitchFamily="2" charset="-122"/>
                <a:ea typeface="STFangsong" panose="02010600040101010101" pitchFamily="2" charset="-122"/>
                <a:cs typeface="+mn-cs"/>
              </a:defRPr>
            </a:lvl1p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7" name="Rectangle 6">
            <a:extLst>
              <a:ext uri="{FF2B5EF4-FFF2-40B4-BE49-F238E27FC236}">
                <a16:creationId xmlns:a16="http://schemas.microsoft.com/office/drawing/2014/main" id="{917653F8-BF5D-384C-AB50-39D4FB4DAEED}"/>
              </a:ext>
            </a:extLst>
          </p:cNvPr>
          <p:cNvSpPr>
            <a:spLocks noGrp="1" noChangeArrowheads="1"/>
          </p:cNvSpPr>
          <p:nvPr>
            <p:ph type="ftr" sz="quarter" idx="3"/>
          </p:nvPr>
        </p:nvSpPr>
        <p:spPr bwMode="auto">
          <a:xfrm>
            <a:off x="1259632" y="6537676"/>
            <a:ext cx="6703268" cy="30321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1" hangingPunct="1">
              <a:defRPr sz="1600" b="0" i="0">
                <a:latin typeface="KaiTi" panose="02010609060101010101" pitchFamily="49" charset="-122"/>
                <a:ea typeface="KaiTi" panose="02010609060101010101" pitchFamily="49" charset="-122"/>
                <a:cs typeface="+mn-cs"/>
              </a:defRPr>
            </a:lvl1pPr>
          </a:lstStyle>
          <a:p>
            <a:pPr>
              <a:defRPr/>
            </a:pPr>
            <a:r>
              <a:rPr kumimoji="1" lang="zh-CN" altLang="en-US" dirty="0"/>
              <a:t>本投影片及相应音视频仅供修读本课程同学使用</a:t>
            </a:r>
          </a:p>
        </p:txBody>
      </p:sp>
      <p:sp>
        <p:nvSpPr>
          <p:cNvPr id="8" name="Rectangle 7">
            <a:extLst>
              <a:ext uri="{FF2B5EF4-FFF2-40B4-BE49-F238E27FC236}">
                <a16:creationId xmlns:a16="http://schemas.microsoft.com/office/drawing/2014/main" id="{66D5C952-471B-C94E-BAA8-0D1AEBFC1A7C}"/>
              </a:ext>
            </a:extLst>
          </p:cNvPr>
          <p:cNvSpPr>
            <a:spLocks noGrp="1" noChangeArrowheads="1"/>
          </p:cNvSpPr>
          <p:nvPr>
            <p:ph type="sldNum" sz="quarter" idx="4"/>
          </p:nvPr>
        </p:nvSpPr>
        <p:spPr bwMode="auto">
          <a:xfrm>
            <a:off x="8153400" y="6537678"/>
            <a:ext cx="946448" cy="3032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hangingPunct="1">
              <a:defRPr sz="1000" b="0" i="0">
                <a:latin typeface="KaiTi" panose="02010609060101010101" pitchFamily="49" charset="-122"/>
                <a:ea typeface="KaiTi" panose="02010609060101010101" pitchFamily="49" charset="-122"/>
              </a:defRPr>
            </a:lvl1pPr>
          </a:lstStyle>
          <a:p>
            <a:fld id="{EF2CBC89-708E-48CD-BCD6-CCB7D6409EDD}" type="slidenum">
              <a:rPr lang="en-US" altLang="zh-CN" smtClean="0"/>
              <a:pPr/>
              <a:t>‹#›</a:t>
            </a:fld>
            <a:endParaRPr lang="en-US" altLang="zh-CN" dirty="0"/>
          </a:p>
        </p:txBody>
      </p:sp>
    </p:spTree>
    <p:extLst>
      <p:ext uri="{BB962C8B-B14F-4D97-AF65-F5344CB8AC3E}">
        <p14:creationId xmlns:p14="http://schemas.microsoft.com/office/powerpoint/2010/main" val="2252762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85229101-DB26-1243-A645-E8BBF3BEF96C}"/>
              </a:ext>
            </a:extLst>
          </p:cNvPr>
          <p:cNvSpPr>
            <a:spLocks noGrp="1" noChangeArrowheads="1"/>
          </p:cNvSpPr>
          <p:nvPr>
            <p:ph type="dt" sz="half" idx="2"/>
          </p:nvPr>
        </p:nvSpPr>
        <p:spPr bwMode="auto">
          <a:xfrm>
            <a:off x="0" y="6537676"/>
            <a:ext cx="1259632" cy="3032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eaLnBrk="1" hangingPunct="1">
              <a:defRPr kumimoji="1" lang="en-US" altLang="zh-CN" sz="1600" kern="1200" dirty="0" smtClean="0">
                <a:solidFill>
                  <a:schemeClr val="tx1"/>
                </a:solidFill>
                <a:latin typeface="STFangsong" panose="02010600040101010101" pitchFamily="2" charset="-122"/>
                <a:ea typeface="STFangsong" panose="02010600040101010101" pitchFamily="2" charset="-122"/>
                <a:cs typeface="+mn-cs"/>
              </a:defRPr>
            </a:lvl1p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6" name="Rectangle 6">
            <a:extLst>
              <a:ext uri="{FF2B5EF4-FFF2-40B4-BE49-F238E27FC236}">
                <a16:creationId xmlns:a16="http://schemas.microsoft.com/office/drawing/2014/main" id="{3C14C5CF-19D0-1E48-BBCC-92BF9AEC2066}"/>
              </a:ext>
            </a:extLst>
          </p:cNvPr>
          <p:cNvSpPr>
            <a:spLocks noGrp="1" noChangeArrowheads="1"/>
          </p:cNvSpPr>
          <p:nvPr>
            <p:ph type="ftr" sz="quarter" idx="3"/>
          </p:nvPr>
        </p:nvSpPr>
        <p:spPr bwMode="auto">
          <a:xfrm>
            <a:off x="1259632" y="6537676"/>
            <a:ext cx="6703268" cy="30321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1" hangingPunct="1">
              <a:defRPr sz="1600" b="0" i="0">
                <a:latin typeface="KaiTi" panose="02010609060101010101" pitchFamily="49" charset="-122"/>
                <a:ea typeface="KaiTi" panose="02010609060101010101" pitchFamily="49" charset="-122"/>
                <a:cs typeface="+mn-cs"/>
              </a:defRPr>
            </a:lvl1pPr>
          </a:lstStyle>
          <a:p>
            <a:pPr>
              <a:defRPr/>
            </a:pPr>
            <a:r>
              <a:rPr kumimoji="1" lang="zh-CN" altLang="en-US" dirty="0"/>
              <a:t>本投影片及相应音视频仅供修读本课程同学使用</a:t>
            </a:r>
          </a:p>
        </p:txBody>
      </p:sp>
      <p:sp>
        <p:nvSpPr>
          <p:cNvPr id="7" name="Rectangle 7">
            <a:extLst>
              <a:ext uri="{FF2B5EF4-FFF2-40B4-BE49-F238E27FC236}">
                <a16:creationId xmlns:a16="http://schemas.microsoft.com/office/drawing/2014/main" id="{7ED34A8B-87E2-1E40-AFF4-AF45D59BB807}"/>
              </a:ext>
            </a:extLst>
          </p:cNvPr>
          <p:cNvSpPr>
            <a:spLocks noGrp="1" noChangeArrowheads="1"/>
          </p:cNvSpPr>
          <p:nvPr>
            <p:ph type="sldNum" sz="quarter" idx="4"/>
          </p:nvPr>
        </p:nvSpPr>
        <p:spPr bwMode="auto">
          <a:xfrm>
            <a:off x="8153400" y="6537678"/>
            <a:ext cx="946448" cy="3032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hangingPunct="1">
              <a:defRPr sz="1000" b="0" i="0">
                <a:latin typeface="KaiTi" panose="02010609060101010101" pitchFamily="49" charset="-122"/>
                <a:ea typeface="KaiTi" panose="02010609060101010101" pitchFamily="49" charset="-122"/>
              </a:defRPr>
            </a:lvl1pPr>
          </a:lstStyle>
          <a:p>
            <a:fld id="{EF2CBC89-708E-48CD-BCD6-CCB7D6409EDD}" type="slidenum">
              <a:rPr lang="en-US" altLang="zh-CN" smtClean="0"/>
              <a:pPr/>
              <a:t>‹#›</a:t>
            </a:fld>
            <a:endParaRPr lang="en-US" altLang="zh-CN" dirty="0"/>
          </a:p>
        </p:txBody>
      </p:sp>
    </p:spTree>
    <p:extLst>
      <p:ext uri="{BB962C8B-B14F-4D97-AF65-F5344CB8AC3E}">
        <p14:creationId xmlns:p14="http://schemas.microsoft.com/office/powerpoint/2010/main" val="3755927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719263"/>
            <a:ext cx="4038600" cy="44116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719263"/>
            <a:ext cx="4038600" cy="44116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5"/>
          <p:cNvSpPr>
            <a:spLocks noGrp="1" noChangeArrowheads="1"/>
          </p:cNvSpPr>
          <p:nvPr>
            <p:ph type="dt" sz="half" idx="10"/>
          </p:nvPr>
        </p:nvSpPr>
        <p:spPr>
          <a:ln/>
        </p:spPr>
        <p:txBody>
          <a:bodyPr/>
          <a:lstStyle>
            <a:lvl1pPr>
              <a:defRPr/>
            </a:lvl1pPr>
          </a:lstStyle>
          <a:p>
            <a:endParaRPr lang="en-US" altLang="zh-CN"/>
          </a:p>
        </p:txBody>
      </p:sp>
      <p:sp>
        <p:nvSpPr>
          <p:cNvPr id="6" name="Rectangle 6"/>
          <p:cNvSpPr>
            <a:spLocks noGrp="1" noChangeArrowheads="1"/>
          </p:cNvSpPr>
          <p:nvPr>
            <p:ph type="ftr" sz="quarter" idx="11"/>
          </p:nvPr>
        </p:nvSpPr>
        <p:spPr>
          <a:ln/>
        </p:spPr>
        <p:txBody>
          <a:bodyPr/>
          <a:lstStyle>
            <a:lvl1pPr>
              <a:defRPr/>
            </a:lvl1pPr>
          </a:lstStyle>
          <a:p>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14925729-4762-0748-855E-FE707D3965DA}" type="slidenum">
              <a:rPr lang="en-US" altLang="zh-CN"/>
              <a:pPr>
                <a:defRPr/>
              </a:pPr>
              <a:t>‹#›</a:t>
            </a:fld>
            <a:endParaRPr lang="en-US" altLang="zh-CN"/>
          </a:p>
        </p:txBody>
      </p:sp>
    </p:spTree>
    <p:extLst>
      <p:ext uri="{BB962C8B-B14F-4D97-AF65-F5344CB8AC3E}">
        <p14:creationId xmlns:p14="http://schemas.microsoft.com/office/powerpoint/2010/main" val="3708777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 name="Rectangle 3"/>
          <p:cNvSpPr>
            <a:spLocks noGrp="1" noChangeArrowheads="1"/>
          </p:cNvSpPr>
          <p:nvPr>
            <p:ph type="title"/>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err="1"/>
              <a:t>单击此处编辑母版标题样式</a:t>
            </a:r>
            <a:endParaRPr lang="en-US" altLang="zh-CN" dirty="0"/>
          </a:p>
        </p:txBody>
      </p:sp>
      <p:sp>
        <p:nvSpPr>
          <p:cNvPr id="1028" name="Rectangle 4"/>
          <p:cNvSpPr>
            <a:spLocks noGrp="1" noChangeArrowheads="1"/>
          </p:cNvSpPr>
          <p:nvPr>
            <p:ph type="body" idx="1"/>
          </p:nvPr>
        </p:nvSpPr>
        <p:spPr bwMode="auto">
          <a:xfrm>
            <a:off x="457200" y="1719263"/>
            <a:ext cx="8229600"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单击此处编辑母版文本样式</a:t>
            </a:r>
          </a:p>
          <a:p>
            <a:pPr lvl="1"/>
            <a:r>
              <a:rPr lang="en-US" altLang="zh-CN"/>
              <a:t>第二级</a:t>
            </a:r>
          </a:p>
          <a:p>
            <a:pPr lvl="2"/>
            <a:r>
              <a:rPr lang="en-US" altLang="zh-CN"/>
              <a:t>第三级</a:t>
            </a:r>
          </a:p>
          <a:p>
            <a:pPr lvl="3"/>
            <a:r>
              <a:rPr lang="en-US" altLang="zh-CN"/>
              <a:t>第四级</a:t>
            </a:r>
          </a:p>
          <a:p>
            <a:pPr lvl="4"/>
            <a:r>
              <a:rPr lang="en-US" altLang="zh-CN"/>
              <a:t>第五级</a:t>
            </a:r>
          </a:p>
        </p:txBody>
      </p:sp>
      <p:sp>
        <p:nvSpPr>
          <p:cNvPr id="95237" name="Rectangle 5"/>
          <p:cNvSpPr>
            <a:spLocks noGrp="1" noChangeArrowheads="1"/>
          </p:cNvSpPr>
          <p:nvPr>
            <p:ph type="dt" sz="half" idx="2"/>
          </p:nvPr>
        </p:nvSpPr>
        <p:spPr bwMode="auto">
          <a:xfrm>
            <a:off x="0" y="6537676"/>
            <a:ext cx="1259632" cy="3032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eaLnBrk="1" hangingPunct="1">
              <a:defRPr kumimoji="1" lang="en-US" altLang="zh-CN" sz="1600" kern="1200" dirty="0" smtClean="0">
                <a:solidFill>
                  <a:schemeClr val="tx1"/>
                </a:solidFill>
                <a:latin typeface="STFangsong" panose="02010600040101010101" pitchFamily="2" charset="-122"/>
                <a:ea typeface="STFangsong" panose="02010600040101010101" pitchFamily="2" charset="-122"/>
                <a:cs typeface="+mn-cs"/>
              </a:defRPr>
            </a:lvl1p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95238" name="Rectangle 6"/>
          <p:cNvSpPr>
            <a:spLocks noGrp="1" noChangeArrowheads="1"/>
          </p:cNvSpPr>
          <p:nvPr>
            <p:ph type="ftr" sz="quarter" idx="3"/>
          </p:nvPr>
        </p:nvSpPr>
        <p:spPr bwMode="auto">
          <a:xfrm>
            <a:off x="1259632" y="6537676"/>
            <a:ext cx="6703268" cy="30321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1" hangingPunct="1">
              <a:defRPr sz="1600" b="0" i="0">
                <a:latin typeface="KaiTi" panose="02010609060101010101" pitchFamily="49" charset="-122"/>
                <a:ea typeface="KaiTi" panose="02010609060101010101" pitchFamily="49" charset="-122"/>
                <a:cs typeface="+mn-cs"/>
              </a:defRPr>
            </a:lvl1pPr>
          </a:lstStyle>
          <a:p>
            <a:pPr>
              <a:defRPr/>
            </a:pPr>
            <a:r>
              <a:rPr kumimoji="1" lang="zh-CN" altLang="en-US" dirty="0"/>
              <a:t>本投影片及相应音视频仅供修读本课程同学使用</a:t>
            </a:r>
          </a:p>
        </p:txBody>
      </p:sp>
      <p:sp>
        <p:nvSpPr>
          <p:cNvPr id="95239" name="Rectangle 7"/>
          <p:cNvSpPr>
            <a:spLocks noGrp="1" noChangeArrowheads="1"/>
          </p:cNvSpPr>
          <p:nvPr>
            <p:ph type="sldNum" sz="quarter" idx="4"/>
          </p:nvPr>
        </p:nvSpPr>
        <p:spPr bwMode="auto">
          <a:xfrm>
            <a:off x="8153400" y="6537678"/>
            <a:ext cx="946448" cy="3032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hangingPunct="1">
              <a:defRPr sz="1000" b="0" i="0">
                <a:latin typeface="KaiTi" panose="02010609060101010101" pitchFamily="49" charset="-122"/>
                <a:ea typeface="KaiTi" panose="02010609060101010101" pitchFamily="49" charset="-122"/>
              </a:defRPr>
            </a:lvl1pPr>
          </a:lstStyle>
          <a:p>
            <a:fld id="{EF2CBC89-708E-48CD-BCD6-CCB7D6409EDD}" type="slidenum">
              <a:rPr lang="en-US" altLang="zh-CN" smtClean="0"/>
              <a:pPr/>
              <a:t>‹#›</a:t>
            </a:fld>
            <a:endParaRPr lang="en-US" altLang="zh-CN" dirty="0"/>
          </a:p>
        </p:txBody>
      </p:sp>
      <p:grpSp>
        <p:nvGrpSpPr>
          <p:cNvPr id="1032" name="Group 8"/>
          <p:cNvGrpSpPr>
            <a:grpSpLocks/>
          </p:cNvGrpSpPr>
          <p:nvPr/>
        </p:nvGrpSpPr>
        <p:grpSpPr bwMode="auto">
          <a:xfrm>
            <a:off x="8153400" y="152400"/>
            <a:ext cx="792163" cy="1295400"/>
            <a:chOff x="5136" y="960"/>
            <a:chExt cx="528" cy="864"/>
          </a:xfrm>
        </p:grpSpPr>
        <p:sp>
          <p:nvSpPr>
            <p:cNvPr id="1033" name="Oval 9"/>
            <p:cNvSpPr>
              <a:spLocks noChangeArrowheads="1"/>
            </p:cNvSpPr>
            <p:nvPr/>
          </p:nvSpPr>
          <p:spPr bwMode="auto">
            <a:xfrm>
              <a:off x="5136" y="960"/>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4" name="Oval 10"/>
            <p:cNvSpPr>
              <a:spLocks noChangeArrowheads="1"/>
            </p:cNvSpPr>
            <p:nvPr/>
          </p:nvSpPr>
          <p:spPr bwMode="auto">
            <a:xfrm>
              <a:off x="5248" y="960"/>
              <a:ext cx="79"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5" name="Oval 11"/>
            <p:cNvSpPr>
              <a:spLocks noChangeArrowheads="1"/>
            </p:cNvSpPr>
            <p:nvPr/>
          </p:nvSpPr>
          <p:spPr bwMode="auto">
            <a:xfrm>
              <a:off x="5360" y="960"/>
              <a:ext cx="76"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6" name="Oval 12"/>
            <p:cNvSpPr>
              <a:spLocks noChangeArrowheads="1"/>
            </p:cNvSpPr>
            <p:nvPr/>
          </p:nvSpPr>
          <p:spPr bwMode="auto">
            <a:xfrm>
              <a:off x="5136" y="1072"/>
              <a:ext cx="80"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7" name="Oval 13"/>
            <p:cNvSpPr>
              <a:spLocks noChangeArrowheads="1"/>
            </p:cNvSpPr>
            <p:nvPr/>
          </p:nvSpPr>
          <p:spPr bwMode="auto">
            <a:xfrm>
              <a:off x="5248" y="1072"/>
              <a:ext cx="79"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8" name="Oval 14"/>
            <p:cNvSpPr>
              <a:spLocks noChangeArrowheads="1"/>
            </p:cNvSpPr>
            <p:nvPr/>
          </p:nvSpPr>
          <p:spPr bwMode="auto">
            <a:xfrm>
              <a:off x="5360" y="1072"/>
              <a:ext cx="76"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39" name="Oval 15"/>
            <p:cNvSpPr>
              <a:spLocks noChangeArrowheads="1"/>
            </p:cNvSpPr>
            <p:nvPr/>
          </p:nvSpPr>
          <p:spPr bwMode="auto">
            <a:xfrm>
              <a:off x="5472" y="1072"/>
              <a:ext cx="73" cy="7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0" name="Oval 16"/>
            <p:cNvSpPr>
              <a:spLocks noChangeArrowheads="1"/>
            </p:cNvSpPr>
            <p:nvPr/>
          </p:nvSpPr>
          <p:spPr bwMode="auto">
            <a:xfrm>
              <a:off x="5136" y="1184"/>
              <a:ext cx="80" cy="7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1" name="Oval 17"/>
            <p:cNvSpPr>
              <a:spLocks noChangeArrowheads="1"/>
            </p:cNvSpPr>
            <p:nvPr/>
          </p:nvSpPr>
          <p:spPr bwMode="auto">
            <a:xfrm>
              <a:off x="5248" y="1184"/>
              <a:ext cx="79" cy="7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2" name="Oval 18"/>
            <p:cNvSpPr>
              <a:spLocks noChangeArrowheads="1"/>
            </p:cNvSpPr>
            <p:nvPr/>
          </p:nvSpPr>
          <p:spPr bwMode="auto">
            <a:xfrm>
              <a:off x="5360" y="1184"/>
              <a:ext cx="76" cy="7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3" name="Oval 19"/>
            <p:cNvSpPr>
              <a:spLocks noChangeArrowheads="1"/>
            </p:cNvSpPr>
            <p:nvPr/>
          </p:nvSpPr>
          <p:spPr bwMode="auto">
            <a:xfrm>
              <a:off x="5472" y="1184"/>
              <a:ext cx="73" cy="7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4" name="Oval 20"/>
            <p:cNvSpPr>
              <a:spLocks noChangeArrowheads="1"/>
            </p:cNvSpPr>
            <p:nvPr/>
          </p:nvSpPr>
          <p:spPr bwMode="auto">
            <a:xfrm>
              <a:off x="5584" y="1184"/>
              <a:ext cx="80" cy="7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5" name="Oval 21"/>
            <p:cNvSpPr>
              <a:spLocks noChangeArrowheads="1"/>
            </p:cNvSpPr>
            <p:nvPr/>
          </p:nvSpPr>
          <p:spPr bwMode="auto">
            <a:xfrm>
              <a:off x="5136" y="1296"/>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6" name="Oval 22"/>
            <p:cNvSpPr>
              <a:spLocks noChangeArrowheads="1"/>
            </p:cNvSpPr>
            <p:nvPr/>
          </p:nvSpPr>
          <p:spPr bwMode="auto">
            <a:xfrm>
              <a:off x="5248" y="1296"/>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7" name="Oval 23"/>
            <p:cNvSpPr>
              <a:spLocks noChangeArrowheads="1"/>
            </p:cNvSpPr>
            <p:nvPr/>
          </p:nvSpPr>
          <p:spPr bwMode="auto">
            <a:xfrm>
              <a:off x="5360" y="1296"/>
              <a:ext cx="76"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8" name="Oval 24"/>
            <p:cNvSpPr>
              <a:spLocks noChangeArrowheads="1"/>
            </p:cNvSpPr>
            <p:nvPr/>
          </p:nvSpPr>
          <p:spPr bwMode="auto">
            <a:xfrm>
              <a:off x="5472" y="1296"/>
              <a:ext cx="73"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49" name="Oval 25"/>
            <p:cNvSpPr>
              <a:spLocks noChangeArrowheads="1"/>
            </p:cNvSpPr>
            <p:nvPr/>
          </p:nvSpPr>
          <p:spPr bwMode="auto">
            <a:xfrm>
              <a:off x="5136" y="1408"/>
              <a:ext cx="80"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0" name="Oval 26"/>
            <p:cNvSpPr>
              <a:spLocks noChangeArrowheads="1"/>
            </p:cNvSpPr>
            <p:nvPr/>
          </p:nvSpPr>
          <p:spPr bwMode="auto">
            <a:xfrm>
              <a:off x="5248" y="1408"/>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1" name="Oval 27"/>
            <p:cNvSpPr>
              <a:spLocks noChangeArrowheads="1"/>
            </p:cNvSpPr>
            <p:nvPr/>
          </p:nvSpPr>
          <p:spPr bwMode="auto">
            <a:xfrm>
              <a:off x="5360" y="1408"/>
              <a:ext cx="76"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2" name="Oval 28"/>
            <p:cNvSpPr>
              <a:spLocks noChangeArrowheads="1"/>
            </p:cNvSpPr>
            <p:nvPr/>
          </p:nvSpPr>
          <p:spPr bwMode="auto">
            <a:xfrm>
              <a:off x="5472" y="1408"/>
              <a:ext cx="73"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3" name="Oval 29"/>
            <p:cNvSpPr>
              <a:spLocks noChangeArrowheads="1"/>
            </p:cNvSpPr>
            <p:nvPr/>
          </p:nvSpPr>
          <p:spPr bwMode="auto">
            <a:xfrm>
              <a:off x="5584" y="1408"/>
              <a:ext cx="80"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4" name="Oval 30"/>
            <p:cNvSpPr>
              <a:spLocks noChangeArrowheads="1"/>
            </p:cNvSpPr>
            <p:nvPr/>
          </p:nvSpPr>
          <p:spPr bwMode="auto">
            <a:xfrm>
              <a:off x="5136" y="1520"/>
              <a:ext cx="80" cy="7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5" name="Oval 31"/>
            <p:cNvSpPr>
              <a:spLocks noChangeArrowheads="1"/>
            </p:cNvSpPr>
            <p:nvPr/>
          </p:nvSpPr>
          <p:spPr bwMode="auto">
            <a:xfrm>
              <a:off x="5248" y="1520"/>
              <a:ext cx="79"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6" name="Oval 32"/>
            <p:cNvSpPr>
              <a:spLocks noChangeArrowheads="1"/>
            </p:cNvSpPr>
            <p:nvPr/>
          </p:nvSpPr>
          <p:spPr bwMode="auto">
            <a:xfrm>
              <a:off x="5360" y="1520"/>
              <a:ext cx="76"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7" name="Oval 33"/>
            <p:cNvSpPr>
              <a:spLocks noChangeArrowheads="1"/>
            </p:cNvSpPr>
            <p:nvPr/>
          </p:nvSpPr>
          <p:spPr bwMode="auto">
            <a:xfrm>
              <a:off x="5472" y="1520"/>
              <a:ext cx="73" cy="79"/>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8" name="Oval 34"/>
            <p:cNvSpPr>
              <a:spLocks noChangeArrowheads="1"/>
            </p:cNvSpPr>
            <p:nvPr/>
          </p:nvSpPr>
          <p:spPr bwMode="auto">
            <a:xfrm>
              <a:off x="5136" y="1632"/>
              <a:ext cx="80" cy="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9" name="Oval 35"/>
            <p:cNvSpPr>
              <a:spLocks noChangeArrowheads="1"/>
            </p:cNvSpPr>
            <p:nvPr/>
          </p:nvSpPr>
          <p:spPr bwMode="auto">
            <a:xfrm>
              <a:off x="5248" y="1632"/>
              <a:ext cx="79" cy="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60" name="Oval 36"/>
            <p:cNvSpPr>
              <a:spLocks noChangeArrowheads="1"/>
            </p:cNvSpPr>
            <p:nvPr/>
          </p:nvSpPr>
          <p:spPr bwMode="auto">
            <a:xfrm>
              <a:off x="5360" y="1632"/>
              <a:ext cx="76" cy="7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61" name="Oval 37"/>
            <p:cNvSpPr>
              <a:spLocks noChangeArrowheads="1"/>
            </p:cNvSpPr>
            <p:nvPr/>
          </p:nvSpPr>
          <p:spPr bwMode="auto">
            <a:xfrm>
              <a:off x="5472" y="1632"/>
              <a:ext cx="73" cy="7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62" name="Oval 38"/>
            <p:cNvSpPr>
              <a:spLocks noChangeArrowheads="1"/>
            </p:cNvSpPr>
            <p:nvPr/>
          </p:nvSpPr>
          <p:spPr bwMode="auto">
            <a:xfrm>
              <a:off x="5248" y="1744"/>
              <a:ext cx="79"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63" name="Oval 39"/>
            <p:cNvSpPr>
              <a:spLocks noChangeArrowheads="1"/>
            </p:cNvSpPr>
            <p:nvPr/>
          </p:nvSpPr>
          <p:spPr bwMode="auto">
            <a:xfrm>
              <a:off x="5472" y="1744"/>
              <a:ext cx="73"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grpSp>
    </p:spTree>
  </p:cSld>
  <p:clrMap bg1="lt1" tx1="dk1" bg2="lt2" tx2="dk2" accent1="accent1" accent2="accent2" accent3="accent3" accent4="accent4" accent5="accent5" accent6="accent6" hlink="hlink" folHlink="folHlink"/>
  <p:sldLayoutIdLst>
    <p:sldLayoutId id="2147483932" r:id="rId1"/>
    <p:sldLayoutId id="2147483922" r:id="rId2"/>
    <p:sldLayoutId id="2147483923" r:id="rId3"/>
    <p:sldLayoutId id="2147483926" r:id="rId4"/>
    <p:sldLayoutId id="2147483927" r:id="rId5"/>
    <p:sldLayoutId id="2147483933" r:id="rId6"/>
  </p:sldLayoutIdLst>
  <p:hf hdr="0"/>
  <p:txStyles>
    <p:titleStyle>
      <a:lvl1pPr algn="l" rtl="0" eaLnBrk="0" fontAlgn="base" hangingPunct="0">
        <a:spcBef>
          <a:spcPct val="0"/>
        </a:spcBef>
        <a:spcAft>
          <a:spcPct val="0"/>
        </a:spcAft>
        <a:defRPr sz="3900" b="1">
          <a:solidFill>
            <a:schemeClr val="tx2"/>
          </a:solidFill>
          <a:latin typeface="Times New Roman" panose="02020603050405020304" pitchFamily="18" charset="0"/>
          <a:ea typeface="+mn-ea"/>
          <a:cs typeface="Times New Roman" panose="02020603050405020304" pitchFamily="18" charset="0"/>
        </a:defRPr>
      </a:lvl1pPr>
      <a:lvl2pPr algn="l" rtl="0" eaLnBrk="0" fontAlgn="base" hangingPunct="0">
        <a:spcBef>
          <a:spcPct val="0"/>
        </a:spcBef>
        <a:spcAft>
          <a:spcPct val="0"/>
        </a:spcAft>
        <a:defRPr sz="3900" b="1">
          <a:solidFill>
            <a:schemeClr val="tx2"/>
          </a:solidFill>
          <a:latin typeface="Arial" pitchFamily="34" charset="0"/>
          <a:ea typeface="宋体" pitchFamily="2" charset="-122"/>
          <a:cs typeface="宋体" charset="0"/>
        </a:defRPr>
      </a:lvl2pPr>
      <a:lvl3pPr algn="l" rtl="0" eaLnBrk="0" fontAlgn="base" hangingPunct="0">
        <a:spcBef>
          <a:spcPct val="0"/>
        </a:spcBef>
        <a:spcAft>
          <a:spcPct val="0"/>
        </a:spcAft>
        <a:defRPr sz="3900" b="1">
          <a:solidFill>
            <a:schemeClr val="tx2"/>
          </a:solidFill>
          <a:latin typeface="Arial" pitchFamily="34" charset="0"/>
          <a:ea typeface="宋体" pitchFamily="2" charset="-122"/>
          <a:cs typeface="宋体" charset="0"/>
        </a:defRPr>
      </a:lvl3pPr>
      <a:lvl4pPr algn="l" rtl="0" eaLnBrk="0" fontAlgn="base" hangingPunct="0">
        <a:spcBef>
          <a:spcPct val="0"/>
        </a:spcBef>
        <a:spcAft>
          <a:spcPct val="0"/>
        </a:spcAft>
        <a:defRPr sz="3900" b="1">
          <a:solidFill>
            <a:schemeClr val="tx2"/>
          </a:solidFill>
          <a:latin typeface="Arial" pitchFamily="34" charset="0"/>
          <a:ea typeface="宋体" pitchFamily="2" charset="-122"/>
          <a:cs typeface="宋体" charset="0"/>
        </a:defRPr>
      </a:lvl4pPr>
      <a:lvl5pPr algn="l" rtl="0" eaLnBrk="0" fontAlgn="base" hangingPunct="0">
        <a:spcBef>
          <a:spcPct val="0"/>
        </a:spcBef>
        <a:spcAft>
          <a:spcPct val="0"/>
        </a:spcAft>
        <a:defRPr sz="3900" b="1">
          <a:solidFill>
            <a:schemeClr val="tx2"/>
          </a:solidFill>
          <a:latin typeface="Arial" pitchFamily="34" charset="0"/>
          <a:ea typeface="宋体" pitchFamily="2" charset="-122"/>
          <a:cs typeface="宋体" charset="0"/>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Times New Roman" panose="02020603050405020304" pitchFamily="18" charset="0"/>
          <a:ea typeface="+mn-ea"/>
          <a:cs typeface="Times New Roman" panose="02020603050405020304" pitchFamily="18" charset="0"/>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Times New Roman" panose="02020603050405020304" pitchFamily="18" charset="0"/>
          <a:ea typeface="+mn-ea"/>
          <a:cs typeface="Times New Roman" panose="02020603050405020304" pitchFamily="18" charset="0"/>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Times New Roman" panose="02020603050405020304" pitchFamily="18" charset="0"/>
          <a:ea typeface="+mn-ea"/>
          <a:cs typeface="Times New Roman" panose="02020603050405020304" pitchFamily="18" charset="0"/>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Times New Roman" panose="02020603050405020304" pitchFamily="18" charset="0"/>
          <a:ea typeface="+mn-ea"/>
          <a:cs typeface="Times New Roman" panose="02020603050405020304" pitchFamily="18" charset="0"/>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Times New Roman" panose="02020603050405020304" pitchFamily="18" charset="0"/>
          <a:ea typeface="+mn-ea"/>
          <a:cs typeface="Times New Roman" panose="02020603050405020304" pitchFamily="18" charset="0"/>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2.emf"/><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5.jpeg"/><Relationship Id="rId4" Type="http://schemas.openxmlformats.org/officeDocument/2006/relationships/image" Target="../media/image24.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6.wmf"/></Relationships>
</file>

<file path=ppt/slides/_rels/slide34.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7.wmf"/><Relationship Id="rId5" Type="http://schemas.openxmlformats.org/officeDocument/2006/relationships/oleObject" Target="../embeddings/oleObject6.bin"/><Relationship Id="rId4" Type="http://schemas.openxmlformats.org/officeDocument/2006/relationships/image" Target="../media/image26.wmf"/></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30.wmf"/><Relationship Id="rId5" Type="http://schemas.openxmlformats.org/officeDocument/2006/relationships/oleObject" Target="../embeddings/oleObject8.bin"/><Relationship Id="rId4" Type="http://schemas.openxmlformats.org/officeDocument/2006/relationships/image" Target="../media/image31.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32.wmf"/><Relationship Id="rId5" Type="http://schemas.openxmlformats.org/officeDocument/2006/relationships/oleObject" Target="../embeddings/oleObject9.bin"/><Relationship Id="rId4"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vmlDrawing" Target="../drawings/vmlDrawing8.vml"/><Relationship Id="rId5" Type="http://schemas.openxmlformats.org/officeDocument/2006/relationships/image" Target="../media/image33.wmf"/><Relationship Id="rId4" Type="http://schemas.openxmlformats.org/officeDocument/2006/relationships/oleObject" Target="../embeddings/oleObject10.bin"/></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oleObject" Target="../embeddings/oleObject1.bin"/><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emf"/><Relationship Id="rId10" Type="http://schemas.openxmlformats.org/officeDocument/2006/relationships/image" Target="../media/image8.png"/><Relationship Id="rId4" Type="http://schemas.openxmlformats.org/officeDocument/2006/relationships/image" Target="../media/image2.emf"/><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ctrTitle"/>
          </p:nvPr>
        </p:nvSpPr>
        <p:spPr/>
        <p:txBody>
          <a:bodyPr/>
          <a:lstStyle/>
          <a:p>
            <a:pPr eaLnBrk="1" hangingPunct="1"/>
            <a:r>
              <a:rPr lang="zh-CN" altLang="en-US" sz="6000" dirty="0">
                <a:latin typeface="SimSun" panose="02010600030101010101" pitchFamily="2" charset="-122"/>
                <a:ea typeface="SimSun" panose="02010600030101010101" pitchFamily="2" charset="-122"/>
              </a:rPr>
              <a:t>基本计数技术</a:t>
            </a:r>
            <a:endParaRPr lang="en-US" altLang="zh-CN" sz="6000" dirty="0"/>
          </a:p>
        </p:txBody>
      </p:sp>
      <p:sp>
        <p:nvSpPr>
          <p:cNvPr id="14338" name="Rectangle 3"/>
          <p:cNvSpPr>
            <a:spLocks noGrp="1" noChangeArrowheads="1"/>
          </p:cNvSpPr>
          <p:nvPr>
            <p:ph type="subTitle" idx="1"/>
          </p:nvPr>
        </p:nvSpPr>
        <p:spPr>
          <a:xfrm>
            <a:off x="849313" y="3049588"/>
            <a:ext cx="6248400" cy="2539652"/>
          </a:xfrm>
        </p:spPr>
        <p:txBody>
          <a:bodyPr/>
          <a:lstStyle/>
          <a:p>
            <a:pPr eaLnBrk="1" hangingPunct="1"/>
            <a:r>
              <a:rPr kumimoji="0" lang="zh-CN" altLang="en-US" sz="3600" dirty="0">
                <a:latin typeface="SimSun" panose="02010600030101010101" pitchFamily="2" charset="-122"/>
                <a:ea typeface="SimSun" panose="02010600030101010101" pitchFamily="2" charset="-122"/>
              </a:rPr>
              <a:t>离散数学</a:t>
            </a:r>
            <a:endParaRPr kumimoji="0" lang="en-US" altLang="zh-CN" sz="3600" dirty="0">
              <a:latin typeface="SimSun" panose="02010600030101010101" pitchFamily="2" charset="-122"/>
              <a:ea typeface="SimSun" panose="02010600030101010101" pitchFamily="2" charset="-122"/>
            </a:endParaRPr>
          </a:p>
          <a:p>
            <a:pPr eaLnBrk="1" hangingPunct="1"/>
            <a:endParaRPr kumimoji="0" lang="en-US" altLang="zh-CN" sz="3600" dirty="0">
              <a:latin typeface="SimSun" panose="02010600030101010101" pitchFamily="2" charset="-122"/>
              <a:ea typeface="SimSun" panose="02010600030101010101" pitchFamily="2" charset="-122"/>
            </a:endParaRPr>
          </a:p>
          <a:p>
            <a:pPr eaLnBrk="1" hangingPunct="1"/>
            <a:r>
              <a:rPr kumimoji="0" lang="zh-CN" altLang="en-US" sz="3600" dirty="0">
                <a:latin typeface="SimSun" panose="02010600030101010101" pitchFamily="2" charset="-122"/>
                <a:ea typeface="SimSun" panose="02010600030101010101" pitchFamily="2" charset="-122"/>
              </a:rPr>
              <a:t>马晓星</a:t>
            </a:r>
            <a:endParaRPr kumimoji="0" lang="en-US" altLang="zh-CN" sz="3600" dirty="0">
              <a:latin typeface="SimSun" panose="02010600030101010101" pitchFamily="2" charset="-122"/>
              <a:ea typeface="SimSun" panose="02010600030101010101" pitchFamily="2" charset="-122"/>
            </a:endParaRPr>
          </a:p>
          <a:p>
            <a:pPr eaLnBrk="1" hangingPunct="1">
              <a:lnSpc>
                <a:spcPct val="150000"/>
              </a:lnSpc>
            </a:pPr>
            <a:r>
              <a:rPr kumimoji="0" lang="zh-CN" altLang="en-US" sz="2400" dirty="0">
                <a:latin typeface="SimSun" panose="02010600030101010101" pitchFamily="2" charset="-122"/>
                <a:ea typeface="SimSun" panose="02010600030101010101" pitchFamily="2" charset="-122"/>
              </a:rPr>
              <a:t>南京大学・计算机科学与技术系</a:t>
            </a:r>
          </a:p>
          <a:p>
            <a:pPr eaLnBrk="1" hangingPunct="1"/>
            <a:endParaRPr kumimoji="0" lang="zh-CN" altLang="en-US" sz="3600" b="1" dirty="0">
              <a:latin typeface="SimSun" panose="02010600030101010101" pitchFamily="2" charset="-122"/>
              <a:ea typeface="SimSun" panose="02010600030101010101" pitchFamily="2" charset="-122"/>
            </a:endParaRPr>
          </a:p>
        </p:txBody>
      </p:sp>
      <p:sp>
        <p:nvSpPr>
          <p:cNvPr id="5" name="日期占位符 4">
            <a:extLst>
              <a:ext uri="{FF2B5EF4-FFF2-40B4-BE49-F238E27FC236}">
                <a16:creationId xmlns:a16="http://schemas.microsoft.com/office/drawing/2014/main" id="{4410FD03-B7FC-9F47-831D-541B062E7B52}"/>
              </a:ext>
            </a:extLst>
          </p:cNvPr>
          <p:cNvSpPr>
            <a:spLocks noGrp="1"/>
          </p:cNvSpPr>
          <p:nvPr>
            <p:ph type="dt" sz="half" idx="2"/>
          </p:nvPr>
        </p:nvSpPr>
        <p:spPr>
          <a:xfrm>
            <a:off x="0" y="6537676"/>
            <a:ext cx="1259632" cy="303212"/>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0" i="0" u="none" strike="noStrike" kern="1200" cap="none" spc="0" normalizeH="0" baseline="0" noProof="0" dirty="0">
                <a:ln>
                  <a:noFill/>
                </a:ln>
                <a:solidFill>
                  <a:srgbClr val="000000"/>
                </a:solidFill>
                <a:effectLst/>
                <a:uLnTx/>
                <a:uFillTx/>
                <a:latin typeface="KaiTi" panose="02010609060101010101" pitchFamily="49" charset="-122"/>
                <a:ea typeface="KaiTi" panose="02010609060101010101" pitchFamily="49" charset="-122"/>
                <a:cs typeface="+mn-cs"/>
              </a:rPr>
              <a:t>2022</a:t>
            </a:r>
            <a:r>
              <a:rPr kumimoji="1" lang="zh-CN" altLang="en-US" sz="1600" b="0" i="0" u="none" strike="noStrike" kern="1200" cap="none" spc="0" normalizeH="0" baseline="0" noProof="0" dirty="0">
                <a:ln>
                  <a:noFill/>
                </a:ln>
                <a:solidFill>
                  <a:srgbClr val="000000"/>
                </a:solidFill>
                <a:effectLst/>
                <a:uLnTx/>
                <a:uFillTx/>
                <a:latin typeface="KaiTi" panose="02010609060101010101" pitchFamily="49" charset="-122"/>
                <a:ea typeface="KaiTi" panose="02010609060101010101" pitchFamily="49" charset="-122"/>
                <a:cs typeface="+mn-cs"/>
              </a:rPr>
              <a:t>年</a:t>
            </a:r>
            <a:r>
              <a:rPr kumimoji="1" lang="en-US" altLang="zh-CN" sz="1600" b="0" i="0" u="none" strike="noStrike" kern="1200" cap="none" spc="0" normalizeH="0" baseline="0" noProof="0" dirty="0">
                <a:ln>
                  <a:noFill/>
                </a:ln>
                <a:solidFill>
                  <a:srgbClr val="000000"/>
                </a:solidFill>
                <a:effectLst/>
                <a:uLnTx/>
                <a:uFillTx/>
                <a:latin typeface="KaiTi" panose="02010609060101010101" pitchFamily="49" charset="-122"/>
                <a:ea typeface="KaiTi" panose="02010609060101010101" pitchFamily="49" charset="-122"/>
                <a:cs typeface="+mn-cs"/>
              </a:rPr>
              <a:t>3</a:t>
            </a:r>
            <a:r>
              <a:rPr kumimoji="1" lang="zh-CN" altLang="en-US" sz="1600" b="0" i="0" u="none" strike="noStrike" kern="1200" cap="none" spc="0" normalizeH="0" baseline="0" noProof="0" dirty="0">
                <a:ln>
                  <a:noFill/>
                </a:ln>
                <a:solidFill>
                  <a:srgbClr val="000000"/>
                </a:solidFill>
                <a:effectLst/>
                <a:uLnTx/>
                <a:uFillTx/>
                <a:latin typeface="KaiTi" panose="02010609060101010101" pitchFamily="49" charset="-122"/>
                <a:ea typeface="KaiTi" panose="02010609060101010101" pitchFamily="49" charset="-122"/>
                <a:cs typeface="+mn-cs"/>
              </a:rPr>
              <a:t>月</a:t>
            </a:r>
          </a:p>
        </p:txBody>
      </p:sp>
      <p:sp>
        <p:nvSpPr>
          <p:cNvPr id="7" name="页脚占位符 6">
            <a:extLst>
              <a:ext uri="{FF2B5EF4-FFF2-40B4-BE49-F238E27FC236}">
                <a16:creationId xmlns:a16="http://schemas.microsoft.com/office/drawing/2014/main" id="{249CDF43-0717-4043-9BE9-95CC2358ED77}"/>
              </a:ext>
            </a:extLst>
          </p:cNvPr>
          <p:cNvSpPr>
            <a:spLocks noGrp="1"/>
          </p:cNvSpPr>
          <p:nvPr>
            <p:ph type="ftr" sz="quarter" idx="3"/>
          </p:nvPr>
        </p:nvSpPr>
        <p:spPr>
          <a:xfrm>
            <a:off x="1331640" y="6537676"/>
            <a:ext cx="6631259" cy="303214"/>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0" i="0" u="none" strike="noStrike" kern="1200" cap="none" spc="0" normalizeH="0" baseline="0" noProof="0" dirty="0">
                <a:ln>
                  <a:noFill/>
                </a:ln>
                <a:solidFill>
                  <a:srgbClr val="000000"/>
                </a:solidFill>
                <a:effectLst/>
                <a:uLnTx/>
                <a:uFillTx/>
                <a:latin typeface="KaiTi" panose="02010609060101010101" pitchFamily="49" charset="-122"/>
                <a:ea typeface="KaiTi" panose="02010609060101010101" pitchFamily="49" charset="-122"/>
                <a:cs typeface="+mn-cs"/>
              </a:rPr>
              <a:t>本投影片及相应音视频仅供修读本课程同学使用</a:t>
            </a:r>
          </a:p>
        </p:txBody>
      </p:sp>
      <p:sp>
        <p:nvSpPr>
          <p:cNvPr id="8" name="灯片编号占位符 7">
            <a:extLst>
              <a:ext uri="{FF2B5EF4-FFF2-40B4-BE49-F238E27FC236}">
                <a16:creationId xmlns:a16="http://schemas.microsoft.com/office/drawing/2014/main" id="{4450AEBB-96DA-7444-9C6F-86140D5CBA88}"/>
              </a:ext>
            </a:extLst>
          </p:cNvPr>
          <p:cNvSpPr>
            <a:spLocks noGrp="1"/>
          </p:cNvSpPr>
          <p:nvPr>
            <p:ph type="sldNum" sz="quarter" idx="4"/>
          </p:nvPr>
        </p:nvSpPr>
        <p:spPr>
          <a:xfrm>
            <a:off x="8153400" y="6537678"/>
            <a:ext cx="946448" cy="303212"/>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2CBC89-708E-48CD-BCD6-CCB7D6409EDD}" type="slidenum">
              <a:rPr kumimoji="0" lang="en-US" altLang="zh-CN" sz="1000" b="0" i="0" u="none" strike="noStrike" kern="1200" cap="none" spc="0" normalizeH="0" baseline="0" noProof="0" smtClean="0">
                <a:ln>
                  <a:noFill/>
                </a:ln>
                <a:solidFill>
                  <a:srgbClr val="000000"/>
                </a:solidFill>
                <a:effectLst/>
                <a:uLnTx/>
                <a:uFillTx/>
                <a:latin typeface="KaiTi" panose="02010609060101010101" pitchFamily="49" charset="-122"/>
                <a:ea typeface="KaiTi" panose="02010609060101010101"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zh-CN" sz="1000" b="0" i="0" u="none" strike="noStrike" kern="1200" cap="none" spc="0" normalizeH="0" baseline="0" noProof="0" dirty="0">
              <a:ln>
                <a:noFill/>
              </a:ln>
              <a:solidFill>
                <a:srgbClr val="000000"/>
              </a:solidFill>
              <a:effectLst/>
              <a:uLnTx/>
              <a:uFillTx/>
              <a:latin typeface="KaiTi" panose="02010609060101010101" pitchFamily="49" charset="-122"/>
              <a:ea typeface="KaiTi" panose="02010609060101010101" pitchFamily="49" charset="-122"/>
              <a:cs typeface="+mn-cs"/>
            </a:endParaRPr>
          </a:p>
        </p:txBody>
      </p:sp>
    </p:spTree>
    <p:extLst>
      <p:ext uri="{BB962C8B-B14F-4D97-AF65-F5344CB8AC3E}">
        <p14:creationId xmlns:p14="http://schemas.microsoft.com/office/powerpoint/2010/main" val="2938284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r>
              <a:rPr lang="zh-CN" altLang="en-US" dirty="0"/>
              <a:t>例</a:t>
            </a:r>
            <a:r>
              <a:rPr lang="en-US" altLang="zh-CN" dirty="0"/>
              <a:t>:</a:t>
            </a:r>
          </a:p>
        </p:txBody>
      </p:sp>
      <p:sp>
        <p:nvSpPr>
          <p:cNvPr id="98307" name="Rectangle 3"/>
          <p:cNvSpPr>
            <a:spLocks noGrp="1" noChangeArrowheads="1"/>
          </p:cNvSpPr>
          <p:nvPr>
            <p:ph idx="1"/>
          </p:nvPr>
        </p:nvSpPr>
        <p:spPr/>
        <p:txBody>
          <a:bodyPr/>
          <a:lstStyle/>
          <a:p>
            <a:r>
              <a:rPr lang="zh-CN" altLang="en-US" sz="2800" dirty="0"/>
              <a:t>从</a:t>
            </a:r>
            <a:r>
              <a:rPr lang="en-US" altLang="zh-CN" sz="2800" dirty="0"/>
              <a:t>52</a:t>
            </a:r>
            <a:r>
              <a:rPr lang="zh-CN" altLang="en-US" sz="2800" dirty="0"/>
              <a:t>张扑克牌中发</a:t>
            </a:r>
            <a:r>
              <a:rPr lang="en-US" altLang="zh-CN" sz="2800" dirty="0"/>
              <a:t>5</a:t>
            </a:r>
            <a:r>
              <a:rPr lang="zh-CN" altLang="en-US" sz="2800" dirty="0"/>
              <a:t>张牌，如果不考虑发牌次序，共有多少种牌型？</a:t>
            </a:r>
            <a:endParaRPr lang="en-US" altLang="zh-CN" sz="2800" dirty="0"/>
          </a:p>
          <a:p>
            <a:r>
              <a:rPr lang="zh-CN" altLang="en-US" sz="2800" dirty="0"/>
              <a:t>从</a:t>
            </a:r>
            <a:r>
              <a:rPr lang="en-US" altLang="zh-CN" sz="2800" dirty="0"/>
              <a:t>52</a:t>
            </a:r>
            <a:r>
              <a:rPr lang="zh-CN" altLang="en-US" sz="2800" dirty="0"/>
              <a:t>张扑克牌中发</a:t>
            </a:r>
            <a:r>
              <a:rPr lang="en-US" altLang="zh-CN" sz="2800" dirty="0"/>
              <a:t>47</a:t>
            </a:r>
            <a:r>
              <a:rPr lang="zh-CN" altLang="en-US" sz="2800" dirty="0"/>
              <a:t>张牌，如果从大到小排好，共有多少种牌型？</a:t>
            </a:r>
            <a:endParaRPr lang="en-US" altLang="zh-CN" sz="2800" dirty="0"/>
          </a:p>
          <a:p>
            <a:r>
              <a:rPr lang="zh-CN" altLang="en-US" sz="2800" dirty="0"/>
              <a:t>从</a:t>
            </a:r>
            <a:r>
              <a:rPr lang="en-US" altLang="zh-CN" sz="2800" dirty="0"/>
              <a:t>5</a:t>
            </a:r>
            <a:r>
              <a:rPr lang="zh-CN" altLang="en-US" sz="2800" dirty="0"/>
              <a:t>个妇女和</a:t>
            </a:r>
            <a:r>
              <a:rPr lang="en-US" altLang="zh-CN" sz="2800" dirty="0"/>
              <a:t>15</a:t>
            </a:r>
            <a:r>
              <a:rPr lang="zh-CN" altLang="en-US" sz="2800" dirty="0"/>
              <a:t>个男性中选出一个包含</a:t>
            </a:r>
            <a:r>
              <a:rPr lang="en-US" altLang="zh-CN" sz="2800" dirty="0"/>
              <a:t>2</a:t>
            </a:r>
            <a:r>
              <a:rPr lang="zh-CN" altLang="en-US" sz="2800" dirty="0"/>
              <a:t>名妇女的</a:t>
            </a:r>
            <a:r>
              <a:rPr lang="en-US" altLang="zh-CN" sz="2800" dirty="0"/>
              <a:t>5</a:t>
            </a:r>
            <a:r>
              <a:rPr lang="zh-CN" altLang="en-US" sz="2800" dirty="0"/>
              <a:t>人委员会，有多少种可能？</a:t>
            </a:r>
            <a:endParaRPr lang="en-US" altLang="zh-CN" sz="2800" dirty="0"/>
          </a:p>
          <a:p>
            <a:r>
              <a:rPr lang="zh-CN" altLang="en-US" sz="2800" dirty="0"/>
              <a:t>从</a:t>
            </a:r>
            <a:r>
              <a:rPr lang="en-US" altLang="zh-CN" sz="2800" dirty="0"/>
              <a:t>5</a:t>
            </a:r>
            <a:r>
              <a:rPr lang="zh-CN" altLang="en-US" sz="2800" dirty="0"/>
              <a:t>个妇女和</a:t>
            </a:r>
            <a:r>
              <a:rPr lang="en-US" altLang="zh-CN" sz="2800" dirty="0"/>
              <a:t>15</a:t>
            </a:r>
            <a:r>
              <a:rPr lang="zh-CN" altLang="en-US" sz="2800" dirty="0"/>
              <a:t>个男性中选出一个至少包含</a:t>
            </a:r>
            <a:r>
              <a:rPr lang="en-US" altLang="zh-CN" sz="2800" dirty="0"/>
              <a:t>2</a:t>
            </a:r>
            <a:r>
              <a:rPr lang="zh-CN" altLang="en-US" sz="2800" dirty="0"/>
              <a:t>名妇女的</a:t>
            </a:r>
            <a:r>
              <a:rPr lang="en-US" altLang="zh-CN" sz="2800" dirty="0"/>
              <a:t>5</a:t>
            </a:r>
            <a:r>
              <a:rPr lang="zh-CN" altLang="en-US" sz="2800" dirty="0"/>
              <a:t>人委员会，有多少种可能？</a:t>
            </a:r>
            <a:endParaRPr lang="en-US" altLang="zh-CN" sz="2800" dirty="0"/>
          </a:p>
          <a:p>
            <a:r>
              <a:rPr lang="zh-CN" altLang="en-US" sz="2800" dirty="0"/>
              <a:t>长度为</a:t>
            </a:r>
            <a:r>
              <a:rPr lang="en-US" altLang="zh-CN" sz="2800" i="1" dirty="0"/>
              <a:t>n</a:t>
            </a:r>
            <a:r>
              <a:rPr lang="zh-CN" altLang="en-US" sz="2800" dirty="0"/>
              <a:t>的</a:t>
            </a:r>
            <a:r>
              <a:rPr lang="en-US" altLang="zh-CN" sz="2800" dirty="0"/>
              <a:t>01</a:t>
            </a:r>
            <a:r>
              <a:rPr lang="zh-CN" altLang="en-US" sz="2800" dirty="0"/>
              <a:t>位串中，有多少个串恰好包含</a:t>
            </a:r>
            <a:r>
              <a:rPr lang="en-US" altLang="zh-CN" sz="2800" i="1" dirty="0"/>
              <a:t>r</a:t>
            </a:r>
            <a:r>
              <a:rPr lang="zh-CN" altLang="en-US" sz="2800" dirty="0"/>
              <a:t>个</a:t>
            </a:r>
            <a:r>
              <a:rPr lang="en-US" altLang="zh-CN" sz="2800" dirty="0"/>
              <a:t>1</a:t>
            </a:r>
            <a:r>
              <a:rPr lang="zh-CN" altLang="en-US" sz="2800" dirty="0"/>
              <a:t>？</a:t>
            </a:r>
          </a:p>
        </p:txBody>
      </p:sp>
      <p:sp>
        <p:nvSpPr>
          <p:cNvPr id="4" name="日期占位符 3">
            <a:extLst>
              <a:ext uri="{FF2B5EF4-FFF2-40B4-BE49-F238E27FC236}">
                <a16:creationId xmlns:a16="http://schemas.microsoft.com/office/drawing/2014/main" id="{A616A64C-1E67-8A44-BCF5-F95180EB7B57}"/>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5" name="页脚占位符 4">
            <a:extLst>
              <a:ext uri="{FF2B5EF4-FFF2-40B4-BE49-F238E27FC236}">
                <a16:creationId xmlns:a16="http://schemas.microsoft.com/office/drawing/2014/main" id="{3F87E147-15AA-4149-8586-272E4E5EAC77}"/>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6" name="灯片编号占位符 5">
            <a:extLst>
              <a:ext uri="{FF2B5EF4-FFF2-40B4-BE49-F238E27FC236}">
                <a16:creationId xmlns:a16="http://schemas.microsoft.com/office/drawing/2014/main" id="{3E6BCF13-7E06-3C4E-A732-62DCE67D5BF0}"/>
              </a:ext>
            </a:extLst>
          </p:cNvPr>
          <p:cNvSpPr>
            <a:spLocks noGrp="1"/>
          </p:cNvSpPr>
          <p:nvPr>
            <p:ph type="sldNum" sz="quarter" idx="4"/>
          </p:nvPr>
        </p:nvSpPr>
        <p:spPr/>
        <p:txBody>
          <a:bodyPr/>
          <a:lstStyle/>
          <a:p>
            <a:fld id="{EF2CBC89-708E-48CD-BCD6-CCB7D6409EDD}" type="slidenum">
              <a:rPr lang="en-US" altLang="zh-CN" smtClean="0"/>
              <a:pPr/>
              <a:t>10</a:t>
            </a:fld>
            <a:endParaRPr lang="en-US" altLang="zh-CN" dirty="0"/>
          </a:p>
        </p:txBody>
      </p:sp>
    </p:spTree>
    <p:extLst>
      <p:ext uri="{BB962C8B-B14F-4D97-AF65-F5344CB8AC3E}">
        <p14:creationId xmlns:p14="http://schemas.microsoft.com/office/powerpoint/2010/main" val="2545995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1"/>
          <p:cNvSpPr>
            <a:spLocks noGrp="1"/>
          </p:cNvSpPr>
          <p:nvPr>
            <p:ph type="title"/>
          </p:nvPr>
        </p:nvSpPr>
        <p:spPr/>
        <p:txBody>
          <a:bodyPr/>
          <a:lstStyle/>
          <a:p>
            <a:r>
              <a:rPr lang="en-US">
                <a:latin typeface="+mn-ea"/>
              </a:rPr>
              <a:t>组合与二项式的系数</a:t>
            </a:r>
          </a:p>
        </p:txBody>
      </p:sp>
      <p:sp>
        <p:nvSpPr>
          <p:cNvPr id="50178" name="内容占位符 2"/>
          <p:cNvSpPr>
            <a:spLocks noGrp="1"/>
          </p:cNvSpPr>
          <p:nvPr>
            <p:ph idx="1"/>
          </p:nvPr>
        </p:nvSpPr>
        <p:spPr/>
        <p:txBody>
          <a:bodyPr/>
          <a:lstStyle/>
          <a:p>
            <a:r>
              <a:rPr lang="en-US" dirty="0" err="1">
                <a:latin typeface="Calibri" charset="0"/>
                <a:ea typeface="黑体" charset="0"/>
              </a:rPr>
              <a:t>x+y</a:t>
            </a:r>
            <a:r>
              <a:rPr lang="en-US" dirty="0">
                <a:latin typeface="Calibri" charset="0"/>
                <a:ea typeface="黑体" charset="0"/>
              </a:rPr>
              <a:t> = x + y				   1  1</a:t>
            </a:r>
          </a:p>
          <a:p>
            <a:r>
              <a:rPr lang="en-US" dirty="0">
                <a:latin typeface="Calibri" charset="0"/>
                <a:ea typeface="黑体" charset="0"/>
              </a:rPr>
              <a:t>(</a:t>
            </a:r>
            <a:r>
              <a:rPr lang="en-US" dirty="0" err="1">
                <a:latin typeface="Calibri" charset="0"/>
                <a:ea typeface="黑体" charset="0"/>
              </a:rPr>
              <a:t>x+y</a:t>
            </a:r>
            <a:r>
              <a:rPr lang="en-US" dirty="0">
                <a:latin typeface="Calibri" charset="0"/>
                <a:ea typeface="黑体" charset="0"/>
              </a:rPr>
              <a:t>)</a:t>
            </a:r>
            <a:r>
              <a:rPr lang="en-US" baseline="30000" dirty="0">
                <a:latin typeface="Calibri" charset="0"/>
                <a:ea typeface="黑体" charset="0"/>
              </a:rPr>
              <a:t>2</a:t>
            </a:r>
            <a:r>
              <a:rPr lang="en-US" dirty="0">
                <a:latin typeface="Calibri" charset="0"/>
                <a:ea typeface="黑体" charset="0"/>
              </a:rPr>
              <a:t>=1x</a:t>
            </a:r>
            <a:r>
              <a:rPr lang="en-US" baseline="30000" dirty="0">
                <a:latin typeface="Calibri" charset="0"/>
                <a:ea typeface="黑体" charset="0"/>
              </a:rPr>
              <a:t>2</a:t>
            </a:r>
            <a:r>
              <a:rPr lang="en-US" dirty="0">
                <a:latin typeface="Calibri" charset="0"/>
                <a:ea typeface="黑体" charset="0"/>
              </a:rPr>
              <a:t>+2xy+1y</a:t>
            </a:r>
            <a:r>
              <a:rPr lang="en-US" baseline="30000" dirty="0">
                <a:latin typeface="Calibri" charset="0"/>
                <a:ea typeface="黑体" charset="0"/>
              </a:rPr>
              <a:t>2			  </a:t>
            </a:r>
            <a:r>
              <a:rPr lang="en-US" dirty="0">
                <a:latin typeface="Calibri" charset="0"/>
                <a:ea typeface="黑体" charset="0"/>
              </a:rPr>
              <a:t>1  2  1</a:t>
            </a:r>
          </a:p>
          <a:p>
            <a:r>
              <a:rPr lang="en-US" altLang="zh-CN" dirty="0">
                <a:latin typeface="Calibri" charset="0"/>
                <a:ea typeface="黑体" charset="0"/>
              </a:rPr>
              <a:t>(</a:t>
            </a:r>
            <a:r>
              <a:rPr lang="en-US" altLang="zh-CN" dirty="0" err="1">
                <a:latin typeface="Calibri" charset="0"/>
                <a:ea typeface="黑体" charset="0"/>
              </a:rPr>
              <a:t>x+y</a:t>
            </a:r>
            <a:r>
              <a:rPr lang="en-US" altLang="zh-CN" dirty="0">
                <a:latin typeface="Calibri" charset="0"/>
                <a:ea typeface="黑体" charset="0"/>
              </a:rPr>
              <a:t>)</a:t>
            </a:r>
            <a:r>
              <a:rPr lang="en-US" altLang="zh-CN" baseline="30000" dirty="0">
                <a:latin typeface="Calibri" charset="0"/>
                <a:ea typeface="黑体" charset="0"/>
              </a:rPr>
              <a:t>3</a:t>
            </a:r>
            <a:r>
              <a:rPr lang="en-US" altLang="zh-CN" dirty="0">
                <a:latin typeface="Calibri" charset="0"/>
                <a:ea typeface="黑体" charset="0"/>
              </a:rPr>
              <a:t>=1x</a:t>
            </a:r>
            <a:r>
              <a:rPr lang="en-US" altLang="zh-CN" baseline="30000" dirty="0">
                <a:latin typeface="Calibri" charset="0"/>
                <a:ea typeface="黑体" charset="0"/>
              </a:rPr>
              <a:t>3</a:t>
            </a:r>
            <a:r>
              <a:rPr lang="en-US" altLang="zh-CN" dirty="0">
                <a:latin typeface="Calibri" charset="0"/>
                <a:ea typeface="黑体" charset="0"/>
              </a:rPr>
              <a:t>+3x</a:t>
            </a:r>
            <a:r>
              <a:rPr lang="en-US" altLang="zh-CN" baseline="30000" dirty="0">
                <a:latin typeface="Calibri" charset="0"/>
                <a:ea typeface="黑体" charset="0"/>
              </a:rPr>
              <a:t>2</a:t>
            </a:r>
            <a:r>
              <a:rPr lang="en-US" altLang="zh-CN" dirty="0">
                <a:latin typeface="Calibri" charset="0"/>
                <a:ea typeface="黑体" charset="0"/>
              </a:rPr>
              <a:t>y+3xy</a:t>
            </a:r>
            <a:r>
              <a:rPr lang="en-US" altLang="zh-CN" baseline="30000" dirty="0">
                <a:latin typeface="Calibri" charset="0"/>
                <a:ea typeface="黑体" charset="0"/>
              </a:rPr>
              <a:t>2</a:t>
            </a:r>
            <a:r>
              <a:rPr lang="en-US" altLang="zh-CN" dirty="0">
                <a:latin typeface="Calibri" charset="0"/>
                <a:ea typeface="黑体" charset="0"/>
              </a:rPr>
              <a:t>+1y</a:t>
            </a:r>
            <a:r>
              <a:rPr lang="en-US" altLang="zh-CN" baseline="30000" dirty="0">
                <a:latin typeface="Calibri" charset="0"/>
                <a:ea typeface="黑体" charset="0"/>
              </a:rPr>
              <a:t>3</a:t>
            </a:r>
            <a:r>
              <a:rPr lang="en-US" altLang="zh-CN" dirty="0">
                <a:latin typeface="Calibri" charset="0"/>
                <a:ea typeface="黑体" charset="0"/>
              </a:rPr>
              <a:t>	          1, 3, 3, 1 </a:t>
            </a:r>
            <a:r>
              <a:rPr lang="en-US" baseline="30000" dirty="0">
                <a:latin typeface="Calibri" charset="0"/>
                <a:ea typeface="黑体" charset="0"/>
              </a:rPr>
              <a:t>	</a:t>
            </a:r>
          </a:p>
          <a:p>
            <a:r>
              <a:rPr lang="en-US" altLang="zh-CN" dirty="0">
                <a:latin typeface="Calibri" charset="0"/>
                <a:ea typeface="黑体" charset="0"/>
              </a:rPr>
              <a:t>(</a:t>
            </a:r>
            <a:r>
              <a:rPr lang="en-US" altLang="zh-CN" dirty="0" err="1">
                <a:latin typeface="Calibri" charset="0"/>
                <a:ea typeface="黑体" charset="0"/>
              </a:rPr>
              <a:t>x+y</a:t>
            </a:r>
            <a:r>
              <a:rPr lang="en-US" altLang="zh-CN" dirty="0">
                <a:latin typeface="Calibri" charset="0"/>
                <a:ea typeface="黑体" charset="0"/>
              </a:rPr>
              <a:t>)</a:t>
            </a:r>
            <a:r>
              <a:rPr lang="en-US" altLang="zh-CN" baseline="30000" dirty="0">
                <a:latin typeface="Calibri" charset="0"/>
                <a:ea typeface="黑体" charset="0"/>
              </a:rPr>
              <a:t>4</a:t>
            </a:r>
            <a:r>
              <a:rPr lang="en-US" altLang="zh-CN" dirty="0">
                <a:latin typeface="Calibri" charset="0"/>
                <a:ea typeface="黑体" charset="0"/>
              </a:rPr>
              <a:t>=?</a:t>
            </a:r>
            <a:endParaRPr lang="en-US" dirty="0">
              <a:latin typeface="Calibri" charset="0"/>
              <a:ea typeface="黑体" charset="0"/>
            </a:endParaRPr>
          </a:p>
        </p:txBody>
      </p:sp>
      <p:pic>
        <p:nvPicPr>
          <p:cNvPr id="4" name="图片 3"/>
          <p:cNvPicPr>
            <a:picLocks noChangeAspect="1"/>
          </p:cNvPicPr>
          <p:nvPr/>
        </p:nvPicPr>
        <p:blipFill>
          <a:blip r:embed="rId2"/>
          <a:stretch>
            <a:fillRect/>
          </a:stretch>
        </p:blipFill>
        <p:spPr>
          <a:xfrm>
            <a:off x="107950" y="4365625"/>
            <a:ext cx="8928100" cy="1079500"/>
          </a:xfrm>
          <a:prstGeom prst="rect">
            <a:avLst/>
          </a:prstGeom>
        </p:spPr>
        <p:style>
          <a:lnRef idx="1">
            <a:schemeClr val="accent2"/>
          </a:lnRef>
          <a:fillRef idx="3">
            <a:schemeClr val="accent2"/>
          </a:fillRef>
          <a:effectRef idx="2">
            <a:schemeClr val="accent2"/>
          </a:effectRef>
          <a:fontRef idx="minor">
            <a:schemeClr val="lt1"/>
          </a:fontRef>
        </p:style>
      </p:pic>
      <p:sp>
        <p:nvSpPr>
          <p:cNvPr id="2" name="日期占位符 1">
            <a:extLst>
              <a:ext uri="{FF2B5EF4-FFF2-40B4-BE49-F238E27FC236}">
                <a16:creationId xmlns:a16="http://schemas.microsoft.com/office/drawing/2014/main" id="{947B17BD-1B66-2341-A2A3-75A810C317F9}"/>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3" name="页脚占位符 2">
            <a:extLst>
              <a:ext uri="{FF2B5EF4-FFF2-40B4-BE49-F238E27FC236}">
                <a16:creationId xmlns:a16="http://schemas.microsoft.com/office/drawing/2014/main" id="{5C9B2F01-49F3-684A-8695-07646030F8C9}"/>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5" name="灯片编号占位符 4">
            <a:extLst>
              <a:ext uri="{FF2B5EF4-FFF2-40B4-BE49-F238E27FC236}">
                <a16:creationId xmlns:a16="http://schemas.microsoft.com/office/drawing/2014/main" id="{43F8C8DA-D4D4-C847-864C-EAE12E146F9A}"/>
              </a:ext>
            </a:extLst>
          </p:cNvPr>
          <p:cNvSpPr>
            <a:spLocks noGrp="1"/>
          </p:cNvSpPr>
          <p:nvPr>
            <p:ph type="sldNum" sz="quarter" idx="4"/>
          </p:nvPr>
        </p:nvSpPr>
        <p:spPr/>
        <p:txBody>
          <a:bodyPr/>
          <a:lstStyle/>
          <a:p>
            <a:fld id="{EF2CBC89-708E-48CD-BCD6-CCB7D6409EDD}" type="slidenum">
              <a:rPr lang="en-US" altLang="zh-CN" smtClean="0"/>
              <a:pPr/>
              <a:t>11</a:t>
            </a:fld>
            <a:endParaRPr lang="en-US" altLang="zh-CN" dirty="0"/>
          </a:p>
        </p:txBody>
      </p:sp>
    </p:spTree>
    <p:extLst>
      <p:ext uri="{BB962C8B-B14F-4D97-AF65-F5344CB8AC3E}">
        <p14:creationId xmlns:p14="http://schemas.microsoft.com/office/powerpoint/2010/main" val="3087298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标题 3"/>
          <p:cNvSpPr>
            <a:spLocks noGrp="1"/>
          </p:cNvSpPr>
          <p:nvPr>
            <p:ph type="title"/>
          </p:nvPr>
        </p:nvSpPr>
        <p:spPr/>
        <p:txBody>
          <a:bodyPr/>
          <a:lstStyle/>
          <a:p>
            <a:r>
              <a:rPr lang="zh-CN" altLang="en-US" dirty="0">
                <a:ea typeface="SimSun" panose="02010600030101010101" pitchFamily="2" charset="-122"/>
              </a:rPr>
              <a:t>二项式定理推论</a:t>
            </a:r>
            <a:r>
              <a:rPr lang="en-US" altLang="zh-CN" dirty="0">
                <a:ea typeface="SimSun" panose="02010600030101010101" pitchFamily="2" charset="-122"/>
              </a:rPr>
              <a:t> 1</a:t>
            </a:r>
            <a:endParaRPr lang="en-US" dirty="0">
              <a:ea typeface="SimSun" panose="02010600030101010101" pitchFamily="2" charset="-122"/>
            </a:endParaRPr>
          </a:p>
        </p:txBody>
      </p:sp>
      <p:grpSp>
        <p:nvGrpSpPr>
          <p:cNvPr id="4" name="组合 3">
            <a:extLst>
              <a:ext uri="{FF2B5EF4-FFF2-40B4-BE49-F238E27FC236}">
                <a16:creationId xmlns:a16="http://schemas.microsoft.com/office/drawing/2014/main" id="{CBD69920-B940-3D4C-A249-7D1E00B2E9FD}"/>
              </a:ext>
            </a:extLst>
          </p:cNvPr>
          <p:cNvGrpSpPr/>
          <p:nvPr/>
        </p:nvGrpSpPr>
        <p:grpSpPr>
          <a:xfrm>
            <a:off x="438671" y="1773238"/>
            <a:ext cx="8310042" cy="4208566"/>
            <a:chOff x="438671" y="1773238"/>
            <a:chExt cx="8310042" cy="4208566"/>
          </a:xfrm>
        </p:grpSpPr>
        <p:pic>
          <p:nvPicPr>
            <p:cNvPr id="51202" name="图片 4"/>
            <p:cNvPicPr>
              <a:picLocks noChangeAspect="1"/>
            </p:cNvPicPr>
            <p:nvPr/>
          </p:nvPicPr>
          <p:blipFill>
            <a:blip r:embed="rId2" cstate="print">
              <a:extLst>
                <a:ext uri="{28A0092B-C50C-407E-A947-70E740481C1C}">
                  <a14:useLocalDpi xmlns:a14="http://schemas.microsoft.com/office/drawing/2010/main"/>
                </a:ext>
              </a:extLst>
            </a:blip>
            <a:srcRect l="931" t="4298" r="20370" b="2393"/>
            <a:stretch>
              <a:fillRect/>
            </a:stretch>
          </p:blipFill>
          <p:spPr bwMode="auto">
            <a:xfrm>
              <a:off x="525463" y="1773238"/>
              <a:ext cx="8223250" cy="417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2A77F6DD-554F-8B4E-9ABF-5A644FB998A7}"/>
                </a:ext>
              </a:extLst>
            </p:cNvPr>
            <p:cNvSpPr txBox="1"/>
            <p:nvPr/>
          </p:nvSpPr>
          <p:spPr>
            <a:xfrm>
              <a:off x="606745" y="1973510"/>
              <a:ext cx="4190553" cy="461665"/>
            </a:xfrm>
            <a:prstGeom prst="rect">
              <a:avLst/>
            </a:prstGeom>
            <a:solidFill>
              <a:srgbClr val="E2F3F9"/>
            </a:solidFill>
          </p:spPr>
          <p:txBody>
            <a:bodyPr wrap="square" rtlCol="0">
              <a:spAutoFit/>
            </a:bodyPr>
            <a:lstStyle/>
            <a:p>
              <a:r>
                <a:rPr kumimoji="1" lang="zh-CN" altLang="en-US" sz="2400" dirty="0"/>
                <a:t>令</a:t>
              </a:r>
              <a:r>
                <a:rPr kumimoji="1" lang="en-US" altLang="zh-CN" sz="2400" i="1" dirty="0">
                  <a:latin typeface="Times New Roman" panose="02020603050405020304" pitchFamily="18" charset="0"/>
                  <a:cs typeface="Times New Roman" panose="02020603050405020304" pitchFamily="18" charset="0"/>
                </a:rPr>
                <a:t>n</a:t>
              </a:r>
              <a:r>
                <a:rPr kumimoji="1" lang="zh-CN" altLang="en-US" sz="2400" dirty="0"/>
                <a:t>为非负整数</a:t>
              </a:r>
              <a:r>
                <a:rPr kumimoji="1" lang="en-US" altLang="zh-CN" sz="2400" dirty="0"/>
                <a:t>.</a:t>
              </a:r>
              <a:r>
                <a:rPr kumimoji="1" lang="zh-CN" altLang="en-US" sz="2400" dirty="0"/>
                <a:t> 则有</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FD7C973-E73A-CD4F-998A-BA03868DD1F4}"/>
                    </a:ext>
                  </a:extLst>
                </p:cNvPr>
                <p:cNvSpPr txBox="1"/>
                <p:nvPr/>
              </p:nvSpPr>
              <p:spPr>
                <a:xfrm>
                  <a:off x="438671" y="3993833"/>
                  <a:ext cx="7859216" cy="461665"/>
                </a:xfrm>
                <a:prstGeom prst="rect">
                  <a:avLst/>
                </a:prstGeom>
                <a:solidFill>
                  <a:schemeClr val="bg1"/>
                </a:solidFill>
              </p:spPr>
              <p:txBody>
                <a:bodyPr wrap="square" rtlCol="0">
                  <a:spAutoFit/>
                </a:bodyPr>
                <a:lstStyle/>
                <a:p>
                  <a:r>
                    <a:rPr kumimoji="1" lang="zh-CN" altLang="en-US" sz="2400" b="1" dirty="0">
                      <a:latin typeface="Times New Roman" panose="02020603050405020304" pitchFamily="18" charset="0"/>
                      <a:cs typeface="Times New Roman" panose="02020603050405020304" pitchFamily="18" charset="0"/>
                    </a:rPr>
                    <a:t>证明</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利用二项式定理</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令</a:t>
                  </a:r>
                  <a14:m>
                    <m:oMath xmlns:m="http://schemas.openxmlformats.org/officeDocument/2006/math">
                      <m:r>
                        <a:rPr kumimoji="1" lang="en-US" altLang="zh-CN" sz="2400" i="1" dirty="0" smtClean="0">
                          <a:latin typeface="Cambria Math" panose="02040503050406030204" pitchFamily="18" charset="0"/>
                          <a:cs typeface="Times New Roman" panose="02020603050405020304" pitchFamily="18" charset="0"/>
                        </a:rPr>
                        <m:t>𝑥</m:t>
                      </m:r>
                      <m:r>
                        <a:rPr kumimoji="1" lang="en-US" altLang="zh-CN" sz="2400" i="1" dirty="0" smtClean="0">
                          <a:latin typeface="Cambria Math" panose="02040503050406030204" pitchFamily="18" charset="0"/>
                          <a:cs typeface="Times New Roman" panose="02020603050405020304" pitchFamily="18" charset="0"/>
                        </a:rPr>
                        <m:t>=1,</m:t>
                      </m:r>
                      <m:r>
                        <a:rPr kumimoji="1" lang="zh-CN" altLang="en-US" sz="2400" i="1" dirty="0" smtClean="0">
                          <a:latin typeface="Cambria Math" panose="02040503050406030204" pitchFamily="18" charset="0"/>
                          <a:cs typeface="Times New Roman" panose="02020603050405020304" pitchFamily="18" charset="0"/>
                        </a:rPr>
                        <m:t> </m:t>
                      </m:r>
                      <m:r>
                        <a:rPr kumimoji="1" lang="en-US" altLang="zh-CN" sz="2400" i="1" dirty="0" smtClean="0">
                          <a:latin typeface="Cambria Math" panose="02040503050406030204" pitchFamily="18" charset="0"/>
                          <a:cs typeface="Times New Roman" panose="02020603050405020304" pitchFamily="18" charset="0"/>
                        </a:rPr>
                        <m:t>𝑦</m:t>
                      </m:r>
                      <m:r>
                        <a:rPr kumimoji="1" lang="en-US" altLang="zh-CN" sz="2400" i="1" dirty="0" smtClean="0">
                          <a:latin typeface="Cambria Math" panose="02040503050406030204" pitchFamily="18" charset="0"/>
                          <a:cs typeface="Times New Roman" panose="02020603050405020304" pitchFamily="18" charset="0"/>
                        </a:rPr>
                        <m:t>=1</m:t>
                      </m:r>
                    </m:oMath>
                  </a14:m>
                  <a:r>
                    <a:rPr kumimoji="1" lang="en-US" altLang="zh-CN" sz="2400" dirty="0">
                      <a:latin typeface="Times New Roman" panose="02020603050405020304" pitchFamily="18" charset="0"/>
                      <a:cs typeface="Times New Roman" panose="02020603050405020304" pitchFamily="18" charset="0"/>
                    </a:rPr>
                    <a:t>, </a:t>
                  </a:r>
                  <a:r>
                    <a:rPr kumimoji="1" lang="zh-CN" altLang="en-US" sz="2400" dirty="0">
                      <a:latin typeface="Times New Roman" panose="02020603050405020304" pitchFamily="18" charset="0"/>
                      <a:cs typeface="Times New Roman" panose="02020603050405020304" pitchFamily="18" charset="0"/>
                    </a:rPr>
                    <a:t>我们可以得到</a:t>
                  </a:r>
                </a:p>
              </p:txBody>
            </p:sp>
          </mc:Choice>
          <mc:Fallback xmlns="">
            <p:sp>
              <p:nvSpPr>
                <p:cNvPr id="3" name="文本框 2">
                  <a:extLst>
                    <a:ext uri="{FF2B5EF4-FFF2-40B4-BE49-F238E27FC236}">
                      <a16:creationId xmlns:a16="http://schemas.microsoft.com/office/drawing/2014/main" id="{2FD7C973-E73A-CD4F-998A-BA03868DD1F4}"/>
                    </a:ext>
                  </a:extLst>
                </p:cNvPr>
                <p:cNvSpPr txBox="1">
                  <a:spLocks noRot="1" noChangeAspect="1" noMove="1" noResize="1" noEditPoints="1" noAdjustHandles="1" noChangeArrowheads="1" noChangeShapeType="1" noTextEdit="1"/>
                </p:cNvSpPr>
                <p:nvPr/>
              </p:nvSpPr>
              <p:spPr>
                <a:xfrm>
                  <a:off x="438671" y="3993833"/>
                  <a:ext cx="7859216" cy="461665"/>
                </a:xfrm>
                <a:prstGeom prst="rect">
                  <a:avLst/>
                </a:prstGeom>
                <a:blipFill>
                  <a:blip r:embed="rId3"/>
                  <a:stretch>
                    <a:fillRect l="-1292" t="-13158" b="-26316"/>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91A2C696-6C65-554E-AB5C-0277FF4603D3}"/>
                </a:ext>
              </a:extLst>
            </p:cNvPr>
            <p:cNvSpPr txBox="1"/>
            <p:nvPr/>
          </p:nvSpPr>
          <p:spPr>
            <a:xfrm>
              <a:off x="525463" y="5520139"/>
              <a:ext cx="7859216" cy="461665"/>
            </a:xfrm>
            <a:prstGeom prst="rect">
              <a:avLst/>
            </a:prstGeom>
            <a:solidFill>
              <a:schemeClr val="bg1"/>
            </a:solidFill>
          </p:spPr>
          <p:txBody>
            <a:bodyPr wrap="square" rtlCol="0">
              <a:spAutoFit/>
            </a:bodyPr>
            <a:lstStyle/>
            <a:p>
              <a:r>
                <a:rPr kumimoji="1" lang="zh-CN" altLang="en-US" sz="2400" dirty="0"/>
                <a:t>    </a:t>
              </a:r>
            </a:p>
          </p:txBody>
        </p:sp>
        <p:sp>
          <p:nvSpPr>
            <p:cNvPr id="8" name="文本框 7">
              <a:extLst>
                <a:ext uri="{FF2B5EF4-FFF2-40B4-BE49-F238E27FC236}">
                  <a16:creationId xmlns:a16="http://schemas.microsoft.com/office/drawing/2014/main" id="{FB42EB51-88C6-474E-A6CB-B09A0C32D5E4}"/>
                </a:ext>
              </a:extLst>
            </p:cNvPr>
            <p:cNvSpPr txBox="1"/>
            <p:nvPr/>
          </p:nvSpPr>
          <p:spPr>
            <a:xfrm>
              <a:off x="7614692" y="4802329"/>
              <a:ext cx="772616" cy="461665"/>
            </a:xfrm>
            <a:prstGeom prst="rect">
              <a:avLst/>
            </a:prstGeom>
            <a:solidFill>
              <a:schemeClr val="bg1"/>
            </a:solidFill>
          </p:spPr>
          <p:txBody>
            <a:bodyPr wrap="square" rtlCol="0">
              <a:spAutoFit/>
            </a:bodyPr>
            <a:lstStyle/>
            <a:p>
              <a:r>
                <a:rPr kumimoji="1" lang="zh-CN" altLang="en-US" sz="2400" dirty="0"/>
                <a:t>∎</a:t>
              </a:r>
            </a:p>
          </p:txBody>
        </p:sp>
      </p:grpSp>
      <p:sp>
        <p:nvSpPr>
          <p:cNvPr id="6" name="矩形标注 5"/>
          <p:cNvSpPr/>
          <p:nvPr/>
        </p:nvSpPr>
        <p:spPr bwMode="auto">
          <a:xfrm>
            <a:off x="4014065" y="2352786"/>
            <a:ext cx="4365104" cy="1656184"/>
          </a:xfrm>
          <a:prstGeom prst="wedgeRectCallout">
            <a:avLst>
              <a:gd name="adj1" fmla="val -76018"/>
              <a:gd name="adj2" fmla="val -11445"/>
            </a:avLst>
          </a:prstGeom>
          <a:solidFill>
            <a:schemeClr val="accent1"/>
          </a:solidFill>
          <a:ln w="9525" cap="flat" cmpd="sng" algn="ctr">
            <a:solidFill>
              <a:schemeClr val="tx1"/>
            </a:solidFill>
            <a:prstDash val="solid"/>
            <a:round/>
            <a:headEnd type="none" w="med" len="med"/>
            <a:tailEnd type="none" w="med" len="med"/>
          </a:ln>
          <a:effectLst/>
        </p:spPr>
        <p:txBody>
          <a:bodyPr wrap="square"/>
          <a:lstStyle/>
          <a:p>
            <a:endParaRPr lang="en-US" altLang="zh-CN" sz="2800" dirty="0">
              <a:latin typeface="Times New Roman" panose="02020603050405020304" pitchFamily="18" charset="0"/>
              <a:ea typeface="KaiTi"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KaiTi" panose="02010609060101010101" pitchFamily="49" charset="-122"/>
                <a:cs typeface="Times New Roman" panose="02020603050405020304" pitchFamily="18" charset="0"/>
              </a:rPr>
              <a:t>如何用</a:t>
            </a:r>
            <a:r>
              <a:rPr lang="en-US" altLang="zh-CN" sz="2800" dirty="0">
                <a:latin typeface="Times New Roman" panose="02020603050405020304" pitchFamily="18" charset="0"/>
                <a:ea typeface="KaiTi" panose="02010609060101010101" pitchFamily="49" charset="-122"/>
                <a:cs typeface="Times New Roman" panose="02020603050405020304" pitchFamily="18" charset="0"/>
              </a:rPr>
              <a:t> Double Counting </a:t>
            </a:r>
            <a:r>
              <a:rPr lang="zh-CN" altLang="en-US" sz="2800" dirty="0">
                <a:latin typeface="Times New Roman" panose="02020603050405020304" pitchFamily="18" charset="0"/>
                <a:ea typeface="KaiTi" panose="02010609060101010101" pitchFamily="49" charset="-122"/>
                <a:cs typeface="Times New Roman" panose="02020603050405020304" pitchFamily="18" charset="0"/>
              </a:rPr>
              <a:t>直接证明这个结论？</a:t>
            </a:r>
            <a:endParaRPr lang="en-US" sz="28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5" name="日期占位符 4">
            <a:extLst>
              <a:ext uri="{FF2B5EF4-FFF2-40B4-BE49-F238E27FC236}">
                <a16:creationId xmlns:a16="http://schemas.microsoft.com/office/drawing/2014/main" id="{3667DC10-97D1-A24C-8945-B6D3C052B967}"/>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9" name="页脚占位符 8">
            <a:extLst>
              <a:ext uri="{FF2B5EF4-FFF2-40B4-BE49-F238E27FC236}">
                <a16:creationId xmlns:a16="http://schemas.microsoft.com/office/drawing/2014/main" id="{CC4DCC58-D746-7C4D-99D2-8EFFCF9632A8}"/>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10" name="灯片编号占位符 9">
            <a:extLst>
              <a:ext uri="{FF2B5EF4-FFF2-40B4-BE49-F238E27FC236}">
                <a16:creationId xmlns:a16="http://schemas.microsoft.com/office/drawing/2014/main" id="{7C833DC3-1307-7C4C-A3E2-D02D95D2E116}"/>
              </a:ext>
            </a:extLst>
          </p:cNvPr>
          <p:cNvSpPr>
            <a:spLocks noGrp="1"/>
          </p:cNvSpPr>
          <p:nvPr>
            <p:ph type="sldNum" sz="quarter" idx="4"/>
          </p:nvPr>
        </p:nvSpPr>
        <p:spPr/>
        <p:txBody>
          <a:bodyPr/>
          <a:lstStyle/>
          <a:p>
            <a:fld id="{EF2CBC89-708E-48CD-BCD6-CCB7D6409EDD}" type="slidenum">
              <a:rPr lang="en-US" altLang="zh-CN" smtClean="0"/>
              <a:pPr/>
              <a:t>12</a:t>
            </a:fld>
            <a:endParaRPr lang="en-US" altLang="zh-CN" dirty="0"/>
          </a:p>
        </p:txBody>
      </p:sp>
    </p:spTree>
    <p:extLst>
      <p:ext uri="{BB962C8B-B14F-4D97-AF65-F5344CB8AC3E}">
        <p14:creationId xmlns:p14="http://schemas.microsoft.com/office/powerpoint/2010/main" val="25370461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C25B8D6-006F-8E4A-A6C6-13678CC942B2}"/>
              </a:ext>
            </a:extLst>
          </p:cNvPr>
          <p:cNvGrpSpPr/>
          <p:nvPr/>
        </p:nvGrpSpPr>
        <p:grpSpPr>
          <a:xfrm>
            <a:off x="539750" y="1700213"/>
            <a:ext cx="7993063" cy="3528987"/>
            <a:chOff x="539750" y="1700213"/>
            <a:chExt cx="7993063" cy="3528987"/>
          </a:xfrm>
        </p:grpSpPr>
        <p:pic>
          <p:nvPicPr>
            <p:cNvPr id="52226" name="图片 2"/>
            <p:cNvPicPr>
              <a:picLocks noChangeAspect="1"/>
            </p:cNvPicPr>
            <p:nvPr/>
          </p:nvPicPr>
          <p:blipFill rotWithShape="1">
            <a:blip r:embed="rId2">
              <a:extLst>
                <a:ext uri="{28A0092B-C50C-407E-A947-70E740481C1C}">
                  <a14:useLocalDpi xmlns:a14="http://schemas.microsoft.com/office/drawing/2010/main"/>
                </a:ext>
              </a:extLst>
            </a:blip>
            <a:srcRect b="6440"/>
            <a:stretch/>
          </p:blipFill>
          <p:spPr bwMode="auto">
            <a:xfrm>
              <a:off x="539750" y="1700213"/>
              <a:ext cx="7993063" cy="3528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56029D51-F16F-0A42-8C03-CBCF51A287C0}"/>
                </a:ext>
              </a:extLst>
            </p:cNvPr>
            <p:cNvSpPr txBox="1"/>
            <p:nvPr/>
          </p:nvSpPr>
          <p:spPr>
            <a:xfrm>
              <a:off x="7951794" y="4383891"/>
              <a:ext cx="386308" cy="461665"/>
            </a:xfrm>
            <a:prstGeom prst="rect">
              <a:avLst/>
            </a:prstGeom>
            <a:solidFill>
              <a:schemeClr val="bg1"/>
            </a:solidFill>
          </p:spPr>
          <p:txBody>
            <a:bodyPr wrap="square" rtlCol="0">
              <a:spAutoFit/>
            </a:bodyPr>
            <a:lstStyle/>
            <a:p>
              <a:r>
                <a:rPr kumimoji="1" lang="zh-CN" altLang="en-US" sz="2400" dirty="0"/>
                <a:t>∎</a:t>
              </a:r>
            </a:p>
          </p:txBody>
        </p:sp>
      </p:grpSp>
      <p:sp>
        <p:nvSpPr>
          <p:cNvPr id="52225" name="标题 1"/>
          <p:cNvSpPr>
            <a:spLocks noGrp="1"/>
          </p:cNvSpPr>
          <p:nvPr>
            <p:ph type="title"/>
          </p:nvPr>
        </p:nvSpPr>
        <p:spPr/>
        <p:txBody>
          <a:bodyPr/>
          <a:lstStyle/>
          <a:p>
            <a:r>
              <a:rPr lang="zh-CN" altLang="en-US" dirty="0"/>
              <a:t>二项式定理推论</a:t>
            </a:r>
            <a:r>
              <a:rPr lang="en-US" altLang="zh-CN" dirty="0"/>
              <a:t> 2</a:t>
            </a:r>
            <a:endParaRPr lang="en-US" dirty="0"/>
          </a:p>
        </p:txBody>
      </p:sp>
      <p:grpSp>
        <p:nvGrpSpPr>
          <p:cNvPr id="3" name="组合 2">
            <a:extLst>
              <a:ext uri="{FF2B5EF4-FFF2-40B4-BE49-F238E27FC236}">
                <a16:creationId xmlns:a16="http://schemas.microsoft.com/office/drawing/2014/main" id="{652CA3D5-2EA0-0142-B789-4BBA89BD7725}"/>
              </a:ext>
            </a:extLst>
          </p:cNvPr>
          <p:cNvGrpSpPr/>
          <p:nvPr/>
        </p:nvGrpSpPr>
        <p:grpSpPr>
          <a:xfrm>
            <a:off x="1043608" y="5284032"/>
            <a:ext cx="6700837" cy="936625"/>
            <a:chOff x="1547813" y="5805488"/>
            <a:chExt cx="6700837" cy="936625"/>
          </a:xfrm>
        </p:grpSpPr>
        <p:pic>
          <p:nvPicPr>
            <p:cNvPr id="4" name="图片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00338" y="5805488"/>
              <a:ext cx="5548312" cy="93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文本框 4"/>
            <p:cNvSpPr txBox="1"/>
            <p:nvPr/>
          </p:nvSpPr>
          <p:spPr>
            <a:xfrm>
              <a:off x="1547813" y="6092825"/>
              <a:ext cx="1108075" cy="461963"/>
            </a:xfrm>
            <a:prstGeom prst="rect">
              <a:avLst/>
            </a:prstGeom>
            <a:noFill/>
          </p:spPr>
          <p:txBody>
            <a:bodyPr wrap="none">
              <a:spAutoFit/>
            </a:bodyPr>
            <a:lstStyle/>
            <a:p>
              <a:pPr>
                <a:defRPr/>
              </a:pPr>
              <a:r>
                <a:rPr lang="zh-CN" altLang="en-US" sz="2400" dirty="0">
                  <a:latin typeface="+mj-ea"/>
                  <a:ea typeface="+mj-ea"/>
                </a:rPr>
                <a:t>这就是</a:t>
              </a:r>
              <a:endParaRPr lang="en-US" sz="2400" dirty="0">
                <a:latin typeface="+mj-ea"/>
                <a:ea typeface="+mj-ea"/>
              </a:endParaRPr>
            </a:p>
          </p:txBody>
        </p:sp>
      </p:grpSp>
      <p:sp>
        <p:nvSpPr>
          <p:cNvPr id="6" name="文本框 5">
            <a:extLst>
              <a:ext uri="{FF2B5EF4-FFF2-40B4-BE49-F238E27FC236}">
                <a16:creationId xmlns:a16="http://schemas.microsoft.com/office/drawing/2014/main" id="{EA4A6897-5ADE-4842-B23A-C5B7B84080FD}"/>
              </a:ext>
            </a:extLst>
          </p:cNvPr>
          <p:cNvSpPr txBox="1"/>
          <p:nvPr/>
        </p:nvSpPr>
        <p:spPr>
          <a:xfrm>
            <a:off x="611187" y="1916832"/>
            <a:ext cx="4190553" cy="461665"/>
          </a:xfrm>
          <a:prstGeom prst="rect">
            <a:avLst/>
          </a:prstGeom>
          <a:solidFill>
            <a:srgbClr val="E2F3F9"/>
          </a:solidFill>
        </p:spPr>
        <p:txBody>
          <a:bodyPr wrap="square" rtlCol="0">
            <a:spAutoFit/>
          </a:bodyPr>
          <a:lstStyle/>
          <a:p>
            <a:r>
              <a:rPr kumimoji="1" lang="zh-CN" altLang="en-US" sz="2400" dirty="0"/>
              <a:t>令</a:t>
            </a:r>
            <a:r>
              <a:rPr kumimoji="1" lang="en-US" altLang="zh-CN" sz="2400" i="1" dirty="0">
                <a:latin typeface="Times New Roman" panose="02020603050405020304" pitchFamily="18" charset="0"/>
                <a:cs typeface="Times New Roman" panose="02020603050405020304" pitchFamily="18" charset="0"/>
              </a:rPr>
              <a:t>n</a:t>
            </a:r>
            <a:r>
              <a:rPr kumimoji="1" lang="zh-CN" altLang="en-US" sz="2400" dirty="0"/>
              <a:t>为非负整数</a:t>
            </a:r>
            <a:r>
              <a:rPr kumimoji="1" lang="en-US" altLang="zh-CN" sz="2400" dirty="0"/>
              <a:t>.</a:t>
            </a:r>
            <a:r>
              <a:rPr kumimoji="1" lang="zh-CN" altLang="en-US" sz="2400" dirty="0"/>
              <a:t> 则有</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3F29B72-953D-A34C-9A85-DAA1F8632F32}"/>
                  </a:ext>
                </a:extLst>
              </p:cNvPr>
              <p:cNvSpPr txBox="1"/>
              <p:nvPr/>
            </p:nvSpPr>
            <p:spPr>
              <a:xfrm>
                <a:off x="528567" y="3721246"/>
                <a:ext cx="8004245" cy="461665"/>
              </a:xfrm>
              <a:prstGeom prst="rect">
                <a:avLst/>
              </a:prstGeom>
              <a:solidFill>
                <a:schemeClr val="bg1"/>
              </a:solidFill>
            </p:spPr>
            <p:txBody>
              <a:bodyPr wrap="square" rtlCol="0">
                <a:spAutoFit/>
              </a:bodyPr>
              <a:lstStyle/>
              <a:p>
                <a:r>
                  <a:rPr kumimoji="1" lang="zh-CN" altLang="en-US" sz="2400" b="1" dirty="0">
                    <a:latin typeface="Times New Roman" panose="02020603050405020304" pitchFamily="18" charset="0"/>
                    <a:cs typeface="Times New Roman" panose="02020603050405020304" pitchFamily="18" charset="0"/>
                  </a:rPr>
                  <a:t>证明</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利用二项式定理</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令</a:t>
                </a:r>
                <a14:m>
                  <m:oMath xmlns:m="http://schemas.openxmlformats.org/officeDocument/2006/math">
                    <m:r>
                      <a:rPr kumimoji="1" lang="en-US" altLang="zh-CN" sz="2400" i="1" dirty="0" smtClean="0">
                        <a:latin typeface="Cambria Math" panose="02040503050406030204" pitchFamily="18" charset="0"/>
                        <a:cs typeface="Times New Roman" panose="02020603050405020304" pitchFamily="18" charset="0"/>
                      </a:rPr>
                      <m:t>𝑥</m:t>
                    </m:r>
                    <m:r>
                      <a:rPr kumimoji="1" lang="en-US" altLang="zh-CN" sz="2400" i="1" dirty="0" smtClean="0">
                        <a:latin typeface="Cambria Math" panose="02040503050406030204" pitchFamily="18" charset="0"/>
                        <a:cs typeface="Times New Roman" panose="02020603050405020304" pitchFamily="18" charset="0"/>
                      </a:rPr>
                      <m:t>=−1,</m:t>
                    </m:r>
                    <m:r>
                      <a:rPr kumimoji="1" lang="zh-CN" altLang="en-US" sz="2400" i="1" dirty="0" smtClean="0">
                        <a:latin typeface="Cambria Math" panose="02040503050406030204" pitchFamily="18" charset="0"/>
                        <a:cs typeface="Times New Roman" panose="02020603050405020304" pitchFamily="18" charset="0"/>
                      </a:rPr>
                      <m:t> </m:t>
                    </m:r>
                    <m:r>
                      <a:rPr kumimoji="1" lang="en-US" altLang="zh-CN" sz="2400" i="1" dirty="0" smtClean="0">
                        <a:latin typeface="Cambria Math" panose="02040503050406030204" pitchFamily="18" charset="0"/>
                        <a:cs typeface="Times New Roman" panose="02020603050405020304" pitchFamily="18" charset="0"/>
                      </a:rPr>
                      <m:t>𝑦</m:t>
                    </m:r>
                    <m:r>
                      <a:rPr kumimoji="1" lang="en-US" altLang="zh-CN" sz="2400" i="1" dirty="0" smtClean="0">
                        <a:latin typeface="Cambria Math" panose="02040503050406030204" pitchFamily="18" charset="0"/>
                        <a:cs typeface="Times New Roman" panose="02020603050405020304" pitchFamily="18" charset="0"/>
                      </a:rPr>
                      <m:t>=1</m:t>
                    </m:r>
                  </m:oMath>
                </a14:m>
                <a:r>
                  <a:rPr kumimoji="1" lang="en-US" altLang="zh-CN" sz="2400" dirty="0">
                    <a:latin typeface="Times New Roman" panose="02020603050405020304" pitchFamily="18" charset="0"/>
                    <a:cs typeface="Times New Roman" panose="02020603050405020304" pitchFamily="18" charset="0"/>
                  </a:rPr>
                  <a:t>, </a:t>
                </a:r>
                <a:r>
                  <a:rPr kumimoji="1" lang="zh-CN" altLang="en-US" sz="2400" dirty="0">
                    <a:latin typeface="Times New Roman" panose="02020603050405020304" pitchFamily="18" charset="0"/>
                    <a:cs typeface="Times New Roman" panose="02020603050405020304" pitchFamily="18" charset="0"/>
                  </a:rPr>
                  <a:t>我们可以得到</a:t>
                </a:r>
              </a:p>
            </p:txBody>
          </p:sp>
        </mc:Choice>
        <mc:Fallback xmlns="">
          <p:sp>
            <p:nvSpPr>
              <p:cNvPr id="8" name="文本框 7">
                <a:extLst>
                  <a:ext uri="{FF2B5EF4-FFF2-40B4-BE49-F238E27FC236}">
                    <a16:creationId xmlns:a16="http://schemas.microsoft.com/office/drawing/2014/main" id="{83F29B72-953D-A34C-9A85-DAA1F8632F32}"/>
                  </a:ext>
                </a:extLst>
              </p:cNvPr>
              <p:cNvSpPr txBox="1">
                <a:spLocks noRot="1" noChangeAspect="1" noMove="1" noResize="1" noEditPoints="1" noAdjustHandles="1" noChangeArrowheads="1" noChangeShapeType="1" noTextEdit="1"/>
              </p:cNvSpPr>
              <p:nvPr/>
            </p:nvSpPr>
            <p:spPr>
              <a:xfrm>
                <a:off x="528567" y="3721246"/>
                <a:ext cx="8004245" cy="461665"/>
              </a:xfrm>
              <a:prstGeom prst="rect">
                <a:avLst/>
              </a:prstGeom>
              <a:blipFill>
                <a:blip r:embed="rId4"/>
                <a:stretch>
                  <a:fillRect l="-1109" t="-13514" b="-29730"/>
                </a:stretch>
              </a:blipFill>
            </p:spPr>
            <p:txBody>
              <a:bodyPr/>
              <a:lstStyle/>
              <a:p>
                <a:r>
                  <a:rPr lang="zh-CN" altLang="en-US">
                    <a:noFill/>
                  </a:rPr>
                  <a:t> </a:t>
                </a:r>
              </a:p>
            </p:txBody>
          </p:sp>
        </mc:Fallback>
      </mc:AlternateContent>
      <p:sp>
        <p:nvSpPr>
          <p:cNvPr id="10" name="日期占位符 9">
            <a:extLst>
              <a:ext uri="{FF2B5EF4-FFF2-40B4-BE49-F238E27FC236}">
                <a16:creationId xmlns:a16="http://schemas.microsoft.com/office/drawing/2014/main" id="{02428215-7DDB-FF41-8E1C-6CD405D54C64}"/>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11" name="页脚占位符 10">
            <a:extLst>
              <a:ext uri="{FF2B5EF4-FFF2-40B4-BE49-F238E27FC236}">
                <a16:creationId xmlns:a16="http://schemas.microsoft.com/office/drawing/2014/main" id="{C63378BE-1712-1B4E-AC66-41DB14A0E4A8}"/>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12" name="灯片编号占位符 11">
            <a:extLst>
              <a:ext uri="{FF2B5EF4-FFF2-40B4-BE49-F238E27FC236}">
                <a16:creationId xmlns:a16="http://schemas.microsoft.com/office/drawing/2014/main" id="{C0E0B321-9BDD-9540-8423-B42DBFBA3D51}"/>
              </a:ext>
            </a:extLst>
          </p:cNvPr>
          <p:cNvSpPr>
            <a:spLocks noGrp="1"/>
          </p:cNvSpPr>
          <p:nvPr>
            <p:ph type="sldNum" sz="quarter" idx="4"/>
          </p:nvPr>
        </p:nvSpPr>
        <p:spPr/>
        <p:txBody>
          <a:bodyPr/>
          <a:lstStyle/>
          <a:p>
            <a:fld id="{EF2CBC89-708E-48CD-BCD6-CCB7D6409EDD}" type="slidenum">
              <a:rPr lang="en-US" altLang="zh-CN" smtClean="0"/>
              <a:pPr/>
              <a:t>13</a:t>
            </a:fld>
            <a:endParaRPr lang="en-US" altLang="zh-CN" dirty="0"/>
          </a:p>
        </p:txBody>
      </p:sp>
    </p:spTree>
    <p:extLst>
      <p:ext uri="{BB962C8B-B14F-4D97-AF65-F5344CB8AC3E}">
        <p14:creationId xmlns:p14="http://schemas.microsoft.com/office/powerpoint/2010/main" val="2704825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p:cNvSpPr>
            <a:spLocks noGrp="1"/>
          </p:cNvSpPr>
          <p:nvPr>
            <p:ph type="title"/>
          </p:nvPr>
        </p:nvSpPr>
        <p:spPr/>
        <p:txBody>
          <a:bodyPr/>
          <a:lstStyle/>
          <a:p>
            <a:r>
              <a:rPr lang="zh-CN" altLang="en-US"/>
              <a:t>二项式定理推论</a:t>
            </a:r>
            <a:r>
              <a:rPr lang="en-US" altLang="zh-CN"/>
              <a:t> 3</a:t>
            </a:r>
            <a:endParaRPr lang="en-US"/>
          </a:p>
        </p:txBody>
      </p:sp>
      <p:pic>
        <p:nvPicPr>
          <p:cNvPr id="53250" name="图片 2"/>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90675" y="1844675"/>
            <a:ext cx="5229225" cy="2232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251" name="图片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71550" y="4365625"/>
            <a:ext cx="7059613" cy="158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A802C123-15DE-2E45-B4AD-EBB272058F02}"/>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3" name="页脚占位符 2">
            <a:extLst>
              <a:ext uri="{FF2B5EF4-FFF2-40B4-BE49-F238E27FC236}">
                <a16:creationId xmlns:a16="http://schemas.microsoft.com/office/drawing/2014/main" id="{DE8509C1-0260-8845-8771-46028C560A9C}"/>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4" name="灯片编号占位符 3">
            <a:extLst>
              <a:ext uri="{FF2B5EF4-FFF2-40B4-BE49-F238E27FC236}">
                <a16:creationId xmlns:a16="http://schemas.microsoft.com/office/drawing/2014/main" id="{16175339-5397-0D4E-A23A-21AFD5961F9B}"/>
              </a:ext>
            </a:extLst>
          </p:cNvPr>
          <p:cNvSpPr>
            <a:spLocks noGrp="1"/>
          </p:cNvSpPr>
          <p:nvPr>
            <p:ph type="sldNum" sz="quarter" idx="4"/>
          </p:nvPr>
        </p:nvSpPr>
        <p:spPr/>
        <p:txBody>
          <a:bodyPr/>
          <a:lstStyle/>
          <a:p>
            <a:fld id="{EF2CBC89-708E-48CD-BCD6-CCB7D6409EDD}" type="slidenum">
              <a:rPr lang="en-US" altLang="zh-CN" smtClean="0"/>
              <a:pPr/>
              <a:t>14</a:t>
            </a:fld>
            <a:endParaRPr lang="en-US" altLang="zh-CN" dirty="0"/>
          </a:p>
        </p:txBody>
      </p:sp>
      <p:sp>
        <p:nvSpPr>
          <p:cNvPr id="8" name="文本框 7">
            <a:extLst>
              <a:ext uri="{FF2B5EF4-FFF2-40B4-BE49-F238E27FC236}">
                <a16:creationId xmlns:a16="http://schemas.microsoft.com/office/drawing/2014/main" id="{0051F6D6-45A2-3346-A4FE-AB190F52DFD4}"/>
              </a:ext>
            </a:extLst>
          </p:cNvPr>
          <p:cNvSpPr txBox="1"/>
          <p:nvPr/>
        </p:nvSpPr>
        <p:spPr>
          <a:xfrm>
            <a:off x="1590675" y="2132856"/>
            <a:ext cx="4637509" cy="461665"/>
          </a:xfrm>
          <a:prstGeom prst="rect">
            <a:avLst/>
          </a:prstGeom>
          <a:solidFill>
            <a:srgbClr val="E2F3F9"/>
          </a:solidFill>
        </p:spPr>
        <p:txBody>
          <a:bodyPr wrap="square" rtlCol="0">
            <a:spAutoFit/>
          </a:bodyPr>
          <a:lstStyle/>
          <a:p>
            <a:r>
              <a:rPr kumimoji="1" lang="zh-CN" altLang="en-US" sz="2400" dirty="0"/>
              <a:t>令</a:t>
            </a:r>
            <a:r>
              <a:rPr kumimoji="1" lang="en-US" altLang="zh-CN" sz="2400" i="1" dirty="0">
                <a:latin typeface="Times New Roman" panose="02020603050405020304" pitchFamily="18" charset="0"/>
                <a:cs typeface="Times New Roman" panose="02020603050405020304" pitchFamily="18" charset="0"/>
              </a:rPr>
              <a:t>n</a:t>
            </a:r>
            <a:r>
              <a:rPr kumimoji="1" lang="zh-CN" altLang="en-US" sz="2400" dirty="0"/>
              <a:t>为非负整数</a:t>
            </a:r>
            <a:r>
              <a:rPr kumimoji="1" lang="en-US" altLang="zh-CN" sz="2400" dirty="0"/>
              <a:t>.</a:t>
            </a:r>
            <a:r>
              <a:rPr kumimoji="1" lang="zh-CN" altLang="en-US" sz="2400" dirty="0"/>
              <a:t> 则有</a:t>
            </a:r>
          </a:p>
        </p:txBody>
      </p:sp>
    </p:spTree>
    <p:extLst>
      <p:ext uri="{BB962C8B-B14F-4D97-AF65-F5344CB8AC3E}">
        <p14:creationId xmlns:p14="http://schemas.microsoft.com/office/powerpoint/2010/main" val="4032333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标题 1"/>
          <p:cNvSpPr>
            <a:spLocks noGrp="1"/>
          </p:cNvSpPr>
          <p:nvPr>
            <p:ph type="title"/>
          </p:nvPr>
        </p:nvSpPr>
        <p:spPr/>
        <p:txBody>
          <a:bodyPr/>
          <a:lstStyle/>
          <a:p>
            <a:r>
              <a:rPr lang="en-US" dirty="0" err="1"/>
              <a:t>杨辉</a:t>
            </a:r>
            <a:r>
              <a:rPr lang="zh-CN" altLang="en-US" dirty="0"/>
              <a:t>三角（</a:t>
            </a:r>
            <a:r>
              <a:rPr lang="en-US" altLang="zh-CN" dirty="0"/>
              <a:t>Pascal Triangle</a:t>
            </a:r>
            <a:r>
              <a:rPr lang="zh-CN" altLang="en-US" dirty="0"/>
              <a:t>）</a:t>
            </a:r>
            <a:endParaRPr lang="en-US" dirty="0"/>
          </a:p>
        </p:txBody>
      </p:sp>
      <p:pic>
        <p:nvPicPr>
          <p:cNvPr id="54274" name="图片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23850" y="1773238"/>
            <a:ext cx="8713788" cy="5040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5" name="图片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419475" y="1773238"/>
            <a:ext cx="3048000" cy="1008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标注 4"/>
          <p:cNvSpPr/>
          <p:nvPr/>
        </p:nvSpPr>
        <p:spPr bwMode="auto">
          <a:xfrm>
            <a:off x="3851275" y="3860800"/>
            <a:ext cx="3889375" cy="1944688"/>
          </a:xfrm>
          <a:prstGeom prst="wedgeRectCallout">
            <a:avLst>
              <a:gd name="adj1" fmla="val -30271"/>
              <a:gd name="adj2" fmla="val -123734"/>
            </a:avLst>
          </a:prstGeom>
          <a:solidFill>
            <a:schemeClr val="accent1"/>
          </a:solidFill>
          <a:ln w="9525" cap="flat" cmpd="sng" algn="ctr">
            <a:solidFill>
              <a:schemeClr val="tx1"/>
            </a:solidFill>
            <a:prstDash val="solid"/>
            <a:round/>
            <a:headEnd type="none" w="med" len="med"/>
            <a:tailEnd type="none" w="med" len="med"/>
          </a:ln>
          <a:effectLst/>
        </p:spPr>
        <p:txBody>
          <a:bodyPr wrap="square"/>
          <a:lstStyle/>
          <a:p>
            <a:endParaRPr lang="en-US" altLang="zh-CN" sz="2800" dirty="0">
              <a:latin typeface="黑体" charset="0"/>
              <a:ea typeface="黑体" charset="0"/>
              <a:cs typeface="黑体" charset="0"/>
            </a:endParaRPr>
          </a:p>
          <a:p>
            <a:r>
              <a:rPr lang="zh-CN" altLang="en-US" sz="2800" dirty="0">
                <a:latin typeface="Times New Roman" panose="02020603050405020304" pitchFamily="18" charset="0"/>
                <a:ea typeface="KaiTi" panose="02010609060101010101" pitchFamily="49" charset="-122"/>
                <a:cs typeface="Times New Roman" panose="02020603050405020304" pitchFamily="18" charset="0"/>
              </a:rPr>
              <a:t>如何用</a:t>
            </a:r>
            <a:r>
              <a:rPr lang="en-US" altLang="zh-CN" sz="2800" dirty="0">
                <a:latin typeface="Times New Roman" panose="02020603050405020304" pitchFamily="18" charset="0"/>
                <a:ea typeface="KaiTi" panose="02010609060101010101" pitchFamily="49" charset="-122"/>
                <a:cs typeface="Times New Roman" panose="02020603050405020304" pitchFamily="18" charset="0"/>
              </a:rPr>
              <a:t> Double Counting </a:t>
            </a:r>
            <a:r>
              <a:rPr lang="zh-CN" altLang="en-US" sz="2800" dirty="0">
                <a:latin typeface="Times New Roman" panose="02020603050405020304" pitchFamily="18" charset="0"/>
                <a:ea typeface="KaiTi" panose="02010609060101010101" pitchFamily="49" charset="-122"/>
                <a:cs typeface="Times New Roman" panose="02020603050405020304" pitchFamily="18" charset="0"/>
              </a:rPr>
              <a:t>直接证明这个结论？</a:t>
            </a:r>
            <a:endParaRPr lang="en-US" altLang="zh-CN" sz="28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2" name="日期占位符 1">
            <a:extLst>
              <a:ext uri="{FF2B5EF4-FFF2-40B4-BE49-F238E27FC236}">
                <a16:creationId xmlns:a16="http://schemas.microsoft.com/office/drawing/2014/main" id="{30459BD5-8C66-FD42-902F-5C8EAE01D292}"/>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3" name="页脚占位符 2">
            <a:extLst>
              <a:ext uri="{FF2B5EF4-FFF2-40B4-BE49-F238E27FC236}">
                <a16:creationId xmlns:a16="http://schemas.microsoft.com/office/drawing/2014/main" id="{5F28075E-234B-B146-B53D-4C579B8F8627}"/>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4" name="灯片编号占位符 3">
            <a:extLst>
              <a:ext uri="{FF2B5EF4-FFF2-40B4-BE49-F238E27FC236}">
                <a16:creationId xmlns:a16="http://schemas.microsoft.com/office/drawing/2014/main" id="{592D3B6E-053C-CF45-83A5-AB8D6372EEE4}"/>
              </a:ext>
            </a:extLst>
          </p:cNvPr>
          <p:cNvSpPr>
            <a:spLocks noGrp="1"/>
          </p:cNvSpPr>
          <p:nvPr>
            <p:ph type="sldNum" sz="quarter" idx="4"/>
          </p:nvPr>
        </p:nvSpPr>
        <p:spPr/>
        <p:txBody>
          <a:bodyPr/>
          <a:lstStyle/>
          <a:p>
            <a:fld id="{EF2CBC89-708E-48CD-BCD6-CCB7D6409EDD}" type="slidenum">
              <a:rPr lang="en-US" altLang="zh-CN" smtClean="0"/>
              <a:pPr/>
              <a:t>15</a:t>
            </a:fld>
            <a:endParaRPr lang="en-US" altLang="zh-CN" dirty="0"/>
          </a:p>
        </p:txBody>
      </p:sp>
    </p:spTree>
    <p:extLst>
      <p:ext uri="{BB962C8B-B14F-4D97-AF65-F5344CB8AC3E}">
        <p14:creationId xmlns:p14="http://schemas.microsoft.com/office/powerpoint/2010/main" val="41268219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标题 1"/>
          <p:cNvSpPr>
            <a:spLocks noGrp="1"/>
          </p:cNvSpPr>
          <p:nvPr>
            <p:ph type="title"/>
          </p:nvPr>
        </p:nvSpPr>
        <p:spPr/>
        <p:txBody>
          <a:bodyPr/>
          <a:lstStyle/>
          <a:p>
            <a:r>
              <a:rPr lang="zh-CN" altLang="en-US" dirty="0"/>
              <a:t>范德蒙恒等式</a:t>
            </a:r>
            <a:br>
              <a:rPr lang="zh-CN" altLang="en-US" dirty="0"/>
            </a:br>
            <a:r>
              <a:rPr lang="en-US" dirty="0" err="1"/>
              <a:t>Vandermonde’s</a:t>
            </a:r>
            <a:r>
              <a:rPr lang="en-US" dirty="0"/>
              <a:t> Identity</a:t>
            </a:r>
          </a:p>
        </p:txBody>
      </p:sp>
      <p:pic>
        <p:nvPicPr>
          <p:cNvPr id="55298" name="图片 2"/>
          <p:cNvPicPr>
            <a:picLocks noChangeAspect="1"/>
          </p:cNvPicPr>
          <p:nvPr/>
        </p:nvPicPr>
        <p:blipFill rotWithShape="1">
          <a:blip r:embed="rId3">
            <a:extLst>
              <a:ext uri="{28A0092B-C50C-407E-A947-70E740481C1C}">
                <a14:useLocalDpi xmlns:a14="http://schemas.microsoft.com/office/drawing/2010/main"/>
              </a:ext>
            </a:extLst>
          </a:blip>
          <a:srcRect t="42316" r="55174"/>
          <a:stretch/>
        </p:blipFill>
        <p:spPr bwMode="auto">
          <a:xfrm>
            <a:off x="526161" y="1624823"/>
            <a:ext cx="4549895" cy="11903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E381B882-9194-254F-BF97-2F7C9EEECA12}"/>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3" name="页脚占位符 2">
            <a:extLst>
              <a:ext uri="{FF2B5EF4-FFF2-40B4-BE49-F238E27FC236}">
                <a16:creationId xmlns:a16="http://schemas.microsoft.com/office/drawing/2014/main" id="{47F93FCC-A4E8-0C40-95E5-8420C5D4010C}"/>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5" name="灯片编号占位符 4">
            <a:extLst>
              <a:ext uri="{FF2B5EF4-FFF2-40B4-BE49-F238E27FC236}">
                <a16:creationId xmlns:a16="http://schemas.microsoft.com/office/drawing/2014/main" id="{03EC2881-F73B-7C49-B37C-C8FF86C3265C}"/>
              </a:ext>
            </a:extLst>
          </p:cNvPr>
          <p:cNvSpPr>
            <a:spLocks noGrp="1"/>
          </p:cNvSpPr>
          <p:nvPr>
            <p:ph type="sldNum" sz="quarter" idx="4"/>
          </p:nvPr>
        </p:nvSpPr>
        <p:spPr/>
        <p:txBody>
          <a:bodyPr/>
          <a:lstStyle/>
          <a:p>
            <a:fld id="{EF2CBC89-708E-48CD-BCD6-CCB7D6409EDD}" type="slidenum">
              <a:rPr lang="en-US" altLang="zh-CN" smtClean="0"/>
              <a:pPr/>
              <a:t>16</a:t>
            </a:fld>
            <a:endParaRPr lang="en-US" altLang="zh-CN" dirty="0"/>
          </a:p>
        </p:txBody>
      </p:sp>
      <p:sp>
        <p:nvSpPr>
          <p:cNvPr id="8" name="矩形标注 7">
            <a:extLst>
              <a:ext uri="{FF2B5EF4-FFF2-40B4-BE49-F238E27FC236}">
                <a16:creationId xmlns:a16="http://schemas.microsoft.com/office/drawing/2014/main" id="{03BEB7D8-B595-1C47-B599-35A5EBE8A002}"/>
              </a:ext>
            </a:extLst>
          </p:cNvPr>
          <p:cNvSpPr/>
          <p:nvPr/>
        </p:nvSpPr>
        <p:spPr bwMode="auto">
          <a:xfrm>
            <a:off x="1547664" y="3861048"/>
            <a:ext cx="3889375" cy="1944688"/>
          </a:xfrm>
          <a:prstGeom prst="wedgeRectCallout">
            <a:avLst>
              <a:gd name="adj1" fmla="val -30271"/>
              <a:gd name="adj2" fmla="val -123734"/>
            </a:avLst>
          </a:prstGeom>
          <a:solidFill>
            <a:schemeClr val="accent1"/>
          </a:solidFill>
          <a:ln w="9525" cap="flat" cmpd="sng" algn="ctr">
            <a:solidFill>
              <a:schemeClr val="tx1"/>
            </a:solidFill>
            <a:prstDash val="solid"/>
            <a:round/>
            <a:headEnd type="none" w="med" len="med"/>
            <a:tailEnd type="none" w="med" len="med"/>
          </a:ln>
          <a:effectLst/>
        </p:spPr>
        <p:txBody>
          <a:bodyPr wrap="square"/>
          <a:lstStyle/>
          <a:p>
            <a:endParaRPr lang="en-US" altLang="zh-CN" sz="2800" dirty="0">
              <a:latin typeface="黑体" charset="0"/>
              <a:ea typeface="黑体" charset="0"/>
              <a:cs typeface="黑体" charset="0"/>
            </a:endParaRPr>
          </a:p>
          <a:p>
            <a:r>
              <a:rPr lang="zh-CN" altLang="en-US" sz="2800" dirty="0">
                <a:latin typeface="Times New Roman" panose="02020603050405020304" pitchFamily="18" charset="0"/>
                <a:ea typeface="KaiTi" panose="02010609060101010101" pitchFamily="49" charset="-122"/>
                <a:cs typeface="Times New Roman" panose="02020603050405020304" pitchFamily="18" charset="0"/>
              </a:rPr>
              <a:t>如何用</a:t>
            </a:r>
            <a:r>
              <a:rPr lang="en-US" altLang="zh-CN" sz="2800" dirty="0">
                <a:latin typeface="Times New Roman" panose="02020603050405020304" pitchFamily="18" charset="0"/>
                <a:ea typeface="KaiTi" panose="02010609060101010101" pitchFamily="49" charset="-122"/>
                <a:cs typeface="Times New Roman" panose="02020603050405020304" pitchFamily="18" charset="0"/>
              </a:rPr>
              <a:t> Double Counting </a:t>
            </a:r>
            <a:r>
              <a:rPr lang="zh-CN" altLang="en-US" sz="2800" dirty="0">
                <a:latin typeface="Times New Roman" panose="02020603050405020304" pitchFamily="18" charset="0"/>
                <a:ea typeface="KaiTi" panose="02010609060101010101" pitchFamily="49" charset="-122"/>
                <a:cs typeface="Times New Roman" panose="02020603050405020304" pitchFamily="18" charset="0"/>
              </a:rPr>
              <a:t>直接证明这个结论？</a:t>
            </a:r>
            <a:endParaRPr lang="en-US" altLang="zh-CN" sz="2800" dirty="0">
              <a:latin typeface="Times New Roman" panose="02020603050405020304" pitchFamily="18" charset="0"/>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06000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C7579A8E-CBBE-B045-BDE8-C95D90BF256A}"/>
              </a:ext>
            </a:extLst>
          </p:cNvPr>
          <p:cNvSpPr/>
          <p:nvPr/>
        </p:nvSpPr>
        <p:spPr bwMode="auto">
          <a:xfrm>
            <a:off x="539552" y="2132856"/>
            <a:ext cx="8119254" cy="792088"/>
          </a:xfrm>
          <a:prstGeom prst="rect">
            <a:avLst/>
          </a:prstGeom>
          <a:solidFill>
            <a:srgbClr val="E2F3F9"/>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 name="标题 1">
            <a:extLst>
              <a:ext uri="{FF2B5EF4-FFF2-40B4-BE49-F238E27FC236}">
                <a16:creationId xmlns:a16="http://schemas.microsoft.com/office/drawing/2014/main" id="{FFB7C841-4E52-C24F-8933-69F8B9CF2227}"/>
              </a:ext>
            </a:extLst>
          </p:cNvPr>
          <p:cNvSpPr>
            <a:spLocks noGrp="1"/>
          </p:cNvSpPr>
          <p:nvPr>
            <p:ph type="title"/>
          </p:nvPr>
        </p:nvSpPr>
        <p:spPr/>
        <p:txBody>
          <a:bodyPr/>
          <a:lstStyle/>
          <a:p>
            <a:r>
              <a:rPr kumimoji="1" lang="zh-CN" altLang="en-US" dirty="0"/>
              <a:t>多项式系数</a:t>
            </a:r>
          </a:p>
        </p:txBody>
      </p:sp>
      <p:sp>
        <p:nvSpPr>
          <p:cNvPr id="6" name="内容占位符 5">
            <a:extLst>
              <a:ext uri="{FF2B5EF4-FFF2-40B4-BE49-F238E27FC236}">
                <a16:creationId xmlns:a16="http://schemas.microsoft.com/office/drawing/2014/main" id="{95D49B9C-37AC-AE4A-9003-CD96AADD19DC}"/>
              </a:ext>
            </a:extLst>
          </p:cNvPr>
          <p:cNvSpPr>
            <a:spLocks noGrp="1"/>
          </p:cNvSpPr>
          <p:nvPr>
            <p:ph idx="1"/>
          </p:nvPr>
        </p:nvSpPr>
        <p:spPr/>
        <p:txBody>
          <a:bodyPr/>
          <a:lstStyle/>
          <a:p>
            <a:r>
              <a:rPr kumimoji="1" lang="zh-CN" altLang="en-US" sz="2400" dirty="0"/>
              <a:t>可将二项式定理推广到多项式定理</a:t>
            </a:r>
            <a:r>
              <a:rPr kumimoji="1" lang="en-US" altLang="zh-CN" sz="2400" dirty="0"/>
              <a:t>:</a:t>
            </a:r>
            <a:endParaRPr kumimoji="1" lang="zh-CN" altLang="en-US" sz="2400" dirty="0"/>
          </a:p>
        </p:txBody>
      </p:sp>
      <p:sp>
        <p:nvSpPr>
          <p:cNvPr id="3" name="日期占位符 2">
            <a:extLst>
              <a:ext uri="{FF2B5EF4-FFF2-40B4-BE49-F238E27FC236}">
                <a16:creationId xmlns:a16="http://schemas.microsoft.com/office/drawing/2014/main" id="{5E851E71-4392-C249-8323-510D254EAA46}"/>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4" name="页脚占位符 3">
            <a:extLst>
              <a:ext uri="{FF2B5EF4-FFF2-40B4-BE49-F238E27FC236}">
                <a16:creationId xmlns:a16="http://schemas.microsoft.com/office/drawing/2014/main" id="{151C008F-6ACA-6341-BA3C-10B3AD162617}"/>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5" name="灯片编号占位符 4">
            <a:extLst>
              <a:ext uri="{FF2B5EF4-FFF2-40B4-BE49-F238E27FC236}">
                <a16:creationId xmlns:a16="http://schemas.microsoft.com/office/drawing/2014/main" id="{F11ED169-FF6D-FC47-8576-9BE548AEDB11}"/>
              </a:ext>
            </a:extLst>
          </p:cNvPr>
          <p:cNvSpPr>
            <a:spLocks noGrp="1"/>
          </p:cNvSpPr>
          <p:nvPr>
            <p:ph type="sldNum" sz="quarter" idx="4"/>
          </p:nvPr>
        </p:nvSpPr>
        <p:spPr/>
        <p:txBody>
          <a:bodyPr/>
          <a:lstStyle/>
          <a:p>
            <a:fld id="{EF2CBC89-708E-48CD-BCD6-CCB7D6409EDD}" type="slidenum">
              <a:rPr lang="en-US" altLang="zh-CN" smtClean="0"/>
              <a:pPr/>
              <a:t>17</a:t>
            </a:fld>
            <a:endParaRPr lang="en-US" altLang="zh-CN" dirty="0"/>
          </a:p>
        </p:txBody>
      </p:sp>
      <p:pic>
        <p:nvPicPr>
          <p:cNvPr id="8" name="图片 7">
            <a:extLst>
              <a:ext uri="{FF2B5EF4-FFF2-40B4-BE49-F238E27FC236}">
                <a16:creationId xmlns:a16="http://schemas.microsoft.com/office/drawing/2014/main" id="{078C1C8D-95D7-894E-9C06-5A7182C617F6}"/>
              </a:ext>
            </a:extLst>
          </p:cNvPr>
          <p:cNvPicPr>
            <a:picLocks noChangeAspect="1"/>
          </p:cNvPicPr>
          <p:nvPr/>
        </p:nvPicPr>
        <p:blipFill>
          <a:blip r:embed="rId3"/>
          <a:stretch>
            <a:fillRect/>
          </a:stretch>
        </p:blipFill>
        <p:spPr>
          <a:xfrm>
            <a:off x="611560" y="2276869"/>
            <a:ext cx="4716016" cy="516803"/>
          </a:xfrm>
          <a:prstGeom prst="rect">
            <a:avLst/>
          </a:prstGeom>
        </p:spPr>
      </p:pic>
      <p:sp>
        <p:nvSpPr>
          <p:cNvPr id="9" name="文本框 8">
            <a:extLst>
              <a:ext uri="{FF2B5EF4-FFF2-40B4-BE49-F238E27FC236}">
                <a16:creationId xmlns:a16="http://schemas.microsoft.com/office/drawing/2014/main" id="{BA504D1A-1918-A64E-9D7E-80E576B17D4A}"/>
              </a:ext>
            </a:extLst>
          </p:cNvPr>
          <p:cNvSpPr txBox="1"/>
          <p:nvPr/>
        </p:nvSpPr>
        <p:spPr>
          <a:xfrm>
            <a:off x="5293821" y="2349561"/>
            <a:ext cx="646331" cy="369332"/>
          </a:xfrm>
          <a:prstGeom prst="rect">
            <a:avLst/>
          </a:prstGeom>
          <a:noFill/>
        </p:spPr>
        <p:txBody>
          <a:bodyPr wrap="none" rtlCol="0">
            <a:spAutoFit/>
          </a:bodyPr>
          <a:lstStyle/>
          <a:p>
            <a:r>
              <a:rPr kumimoji="1" lang="zh-CN" altLang="en-US" dirty="0"/>
              <a:t>其中</a:t>
            </a:r>
          </a:p>
        </p:txBody>
      </p:sp>
      <p:pic>
        <p:nvPicPr>
          <p:cNvPr id="10" name="图片 9">
            <a:extLst>
              <a:ext uri="{FF2B5EF4-FFF2-40B4-BE49-F238E27FC236}">
                <a16:creationId xmlns:a16="http://schemas.microsoft.com/office/drawing/2014/main" id="{0B701CDF-76D0-F146-BBF8-4A5E5A52FC1A}"/>
              </a:ext>
            </a:extLst>
          </p:cNvPr>
          <p:cNvPicPr>
            <a:picLocks noChangeAspect="1"/>
          </p:cNvPicPr>
          <p:nvPr/>
        </p:nvPicPr>
        <p:blipFill>
          <a:blip r:embed="rId4"/>
          <a:stretch>
            <a:fillRect/>
          </a:stretch>
        </p:blipFill>
        <p:spPr>
          <a:xfrm>
            <a:off x="5940153" y="2275826"/>
            <a:ext cx="2592287" cy="443067"/>
          </a:xfrm>
          <a:prstGeom prst="rect">
            <a:avLst/>
          </a:prstGeom>
        </p:spPr>
      </p:pic>
      <p:pic>
        <p:nvPicPr>
          <p:cNvPr id="12" name="图片 11">
            <a:extLst>
              <a:ext uri="{FF2B5EF4-FFF2-40B4-BE49-F238E27FC236}">
                <a16:creationId xmlns:a16="http://schemas.microsoft.com/office/drawing/2014/main" id="{332D7F40-6C0E-D24E-A26B-8AFD4B07A968}"/>
              </a:ext>
            </a:extLst>
          </p:cNvPr>
          <p:cNvPicPr>
            <a:picLocks noChangeAspect="1"/>
          </p:cNvPicPr>
          <p:nvPr/>
        </p:nvPicPr>
        <p:blipFill>
          <a:blip r:embed="rId5"/>
          <a:stretch>
            <a:fillRect/>
          </a:stretch>
        </p:blipFill>
        <p:spPr>
          <a:xfrm>
            <a:off x="827584" y="4386438"/>
            <a:ext cx="8060286" cy="501399"/>
          </a:xfrm>
          <a:prstGeom prst="rect">
            <a:avLst/>
          </a:prstGeom>
        </p:spPr>
      </p:pic>
      <p:pic>
        <p:nvPicPr>
          <p:cNvPr id="13" name="图片 12">
            <a:extLst>
              <a:ext uri="{FF2B5EF4-FFF2-40B4-BE49-F238E27FC236}">
                <a16:creationId xmlns:a16="http://schemas.microsoft.com/office/drawing/2014/main" id="{0232128F-1897-CF48-AD8E-CCD7AE3EC993}"/>
              </a:ext>
            </a:extLst>
          </p:cNvPr>
          <p:cNvPicPr>
            <a:picLocks noChangeAspect="1"/>
          </p:cNvPicPr>
          <p:nvPr/>
        </p:nvPicPr>
        <p:blipFill>
          <a:blip r:embed="rId6"/>
          <a:stretch>
            <a:fillRect/>
          </a:stretch>
        </p:blipFill>
        <p:spPr>
          <a:xfrm>
            <a:off x="742500" y="3728985"/>
            <a:ext cx="5189507" cy="501399"/>
          </a:xfrm>
          <a:prstGeom prst="rect">
            <a:avLst/>
          </a:prstGeom>
        </p:spPr>
      </p:pic>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94C9C1F8-5181-834B-B285-ADDF1829E820}"/>
                  </a:ext>
                </a:extLst>
              </p:cNvPr>
              <p:cNvSpPr/>
              <p:nvPr/>
            </p:nvSpPr>
            <p:spPr>
              <a:xfrm>
                <a:off x="485194" y="3195853"/>
                <a:ext cx="6463070" cy="369332"/>
              </a:xfrm>
              <a:prstGeom prst="rect">
                <a:avLst/>
              </a:prstGeom>
            </p:spPr>
            <p:txBody>
              <a:bodyPr wrap="square">
                <a:spAutoFit/>
              </a:bodyPr>
              <a:lstStyle/>
              <a:p>
                <a:r>
                  <a:rPr lang="zh-CN" altLang="en-US" dirty="0"/>
                  <a:t>我们可以这样考虑</a:t>
                </a:r>
                <a:r>
                  <a:rPr lang="en-US" altLang="zh-CN" dirty="0"/>
                  <a:t>:</a:t>
                </a:r>
                <a:r>
                  <a:rPr lang="zh-CN" altLang="en-US" dirty="0"/>
                  <a:t> 从</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𝑛</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𝑛</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m:t>
                    </m:r>
                    <m:r>
                      <a:rPr lang="en-US" altLang="zh-CN" i="1" dirty="0" err="1">
                        <a:latin typeface="Cambria Math" panose="02040503050406030204" pitchFamily="18" charset="0"/>
                      </a:rPr>
                      <m:t>+</m:t>
                    </m:r>
                    <m:sSub>
                      <m:sSubPr>
                        <m:ctrlPr>
                          <a:rPr lang="en-US" altLang="zh-CN" i="1" dirty="0" err="1" smtClean="0">
                            <a:latin typeface="Cambria Math" panose="02040503050406030204" pitchFamily="18" charset="0"/>
                          </a:rPr>
                        </m:ctrlPr>
                      </m:sSubPr>
                      <m:e>
                        <m:r>
                          <a:rPr lang="en-US" altLang="zh-CN" i="1" dirty="0" err="1">
                            <a:latin typeface="Cambria Math" panose="02040503050406030204" pitchFamily="18" charset="0"/>
                          </a:rPr>
                          <m:t>𝑛</m:t>
                        </m:r>
                      </m:e>
                      <m:sub>
                        <m:r>
                          <a:rPr lang="en-US" altLang="zh-CN" i="1" dirty="0" err="1">
                            <a:latin typeface="Cambria Math" panose="02040503050406030204" pitchFamily="18" charset="0"/>
                          </a:rPr>
                          <m:t>𝑡</m:t>
                        </m:r>
                      </m:sub>
                    </m:sSub>
                    <m:r>
                      <a:rPr lang="en-US" altLang="zh-CN" i="1" dirty="0">
                        <a:latin typeface="Cambria Math" panose="02040503050406030204" pitchFamily="18" charset="0"/>
                      </a:rPr>
                      <m:t>=</m:t>
                    </m:r>
                    <m:r>
                      <a:rPr lang="en-US" altLang="zh-CN" i="1" dirty="0">
                        <a:latin typeface="Cambria Math" panose="02040503050406030204" pitchFamily="18" charset="0"/>
                      </a:rPr>
                      <m:t>𝑛</m:t>
                    </m:r>
                  </m:oMath>
                </a14:m>
                <a:r>
                  <a:rPr lang="zh-CN" altLang="en-US" dirty="0"/>
                  <a:t>中选</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𝑛</m:t>
                        </m:r>
                      </m:e>
                      <m:sub>
                        <m:r>
                          <a:rPr lang="en-US" altLang="zh-CN" i="1" dirty="0" smtClean="0">
                            <a:latin typeface="Cambria Math" panose="02040503050406030204" pitchFamily="18" charset="0"/>
                          </a:rPr>
                          <m:t>𝑖</m:t>
                        </m:r>
                      </m:sub>
                    </m:sSub>
                  </m:oMath>
                </a14:m>
                <a:r>
                  <a:rPr lang="en-US" altLang="zh-CN" dirty="0"/>
                  <a:t> </a:t>
                </a:r>
                <a:r>
                  <a:rPr lang="zh-CN" altLang="en-US" dirty="0"/>
                  <a:t>个</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sub>
                    </m:sSub>
                  </m:oMath>
                </a14:m>
                <a:r>
                  <a:rPr lang="en-US" altLang="zh-CN" dirty="0"/>
                  <a:t>,</a:t>
                </a:r>
                <a:r>
                  <a:rPr lang="zh-CN" altLang="en-US" dirty="0"/>
                  <a:t> 则有</a:t>
                </a:r>
              </a:p>
            </p:txBody>
          </p:sp>
        </mc:Choice>
        <mc:Fallback xmlns="">
          <p:sp>
            <p:nvSpPr>
              <p:cNvPr id="18" name="矩形 17">
                <a:extLst>
                  <a:ext uri="{FF2B5EF4-FFF2-40B4-BE49-F238E27FC236}">
                    <a16:creationId xmlns:a16="http://schemas.microsoft.com/office/drawing/2014/main" id="{94C9C1F8-5181-834B-B285-ADDF1829E820}"/>
                  </a:ext>
                </a:extLst>
              </p:cNvPr>
              <p:cNvSpPr>
                <a:spLocks noRot="1" noChangeAspect="1" noMove="1" noResize="1" noEditPoints="1" noAdjustHandles="1" noChangeArrowheads="1" noChangeShapeType="1" noTextEdit="1"/>
              </p:cNvSpPr>
              <p:nvPr/>
            </p:nvSpPr>
            <p:spPr>
              <a:xfrm>
                <a:off x="485194" y="3195853"/>
                <a:ext cx="6463070" cy="369332"/>
              </a:xfrm>
              <a:prstGeom prst="rect">
                <a:avLst/>
              </a:prstGeom>
              <a:blipFill>
                <a:blip r:embed="rId7"/>
                <a:stretch>
                  <a:fillRect l="-588" t="-13793" b="-241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45522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A430E-C1DD-DA44-821E-84DC41E30EDE}"/>
              </a:ext>
            </a:extLst>
          </p:cNvPr>
          <p:cNvSpPr>
            <a:spLocks noGrp="1"/>
          </p:cNvSpPr>
          <p:nvPr>
            <p:ph type="title"/>
          </p:nvPr>
        </p:nvSpPr>
        <p:spPr/>
        <p:txBody>
          <a:bodyPr/>
          <a:lstStyle/>
          <a:p>
            <a:r>
              <a:rPr kumimoji="1" lang="zh-CN" altLang="en-US" dirty="0"/>
              <a:t>用于证明费马小定理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B7537A7-3DC4-DE42-847B-FDAC7359EC7B}"/>
                  </a:ext>
                </a:extLst>
              </p:cNvPr>
              <p:cNvSpPr>
                <a:spLocks noGrp="1"/>
              </p:cNvSpPr>
              <p:nvPr>
                <p:ph idx="1"/>
              </p:nvPr>
            </p:nvSpPr>
            <p:spPr/>
            <p:txBody>
              <a:bodyPr/>
              <a:lstStyle/>
              <a:p>
                <a:pPr lvl="0">
                  <a:lnSpc>
                    <a:spcPct val="150000"/>
                  </a:lnSpc>
                  <a:buClr>
                    <a:srgbClr val="330066"/>
                  </a:buClr>
                </a:pPr>
                <a:r>
                  <a:rPr kumimoji="0" lang="zh-CN" altLang="en-US" sz="2400" b="1" dirty="0">
                    <a:solidFill>
                      <a:srgbClr val="0315BD"/>
                    </a:solidFill>
                  </a:rPr>
                  <a:t>费马小定理</a:t>
                </a:r>
                <a:r>
                  <a:rPr kumimoji="0" lang="en-US" altLang="zh-CN" sz="2400" dirty="0">
                    <a:solidFill>
                      <a:srgbClr val="000000"/>
                    </a:solidFill>
                  </a:rPr>
                  <a:t>. </a:t>
                </a:r>
                <a:r>
                  <a:rPr kumimoji="0" lang="zh-CN" altLang="en-US" sz="2400" dirty="0">
                    <a:solidFill>
                      <a:srgbClr val="000000"/>
                    </a:solidFill>
                  </a:rPr>
                  <a:t>设正整数 </a:t>
                </a:r>
                <a:r>
                  <a:rPr kumimoji="0" lang="en-US" altLang="zh-CN" sz="2400" i="1" dirty="0">
                    <a:solidFill>
                      <a:srgbClr val="000000"/>
                    </a:solidFill>
                  </a:rPr>
                  <a:t>a</a:t>
                </a:r>
                <a:r>
                  <a:rPr kumimoji="0" lang="zh-CN" altLang="en-US" sz="2400" i="1" dirty="0">
                    <a:solidFill>
                      <a:srgbClr val="000000"/>
                    </a:solidFill>
                  </a:rPr>
                  <a:t> </a:t>
                </a:r>
                <a:r>
                  <a:rPr kumimoji="0" lang="zh-CN" altLang="en-US" sz="2400" dirty="0">
                    <a:solidFill>
                      <a:srgbClr val="000000"/>
                    </a:solidFill>
                  </a:rPr>
                  <a:t>不是素数 </a:t>
                </a:r>
                <a:r>
                  <a:rPr kumimoji="0" lang="en-US" altLang="zh-CN" sz="2400" i="1" dirty="0">
                    <a:solidFill>
                      <a:srgbClr val="000000"/>
                    </a:solidFill>
                  </a:rPr>
                  <a:t>p</a:t>
                </a:r>
                <a:r>
                  <a:rPr kumimoji="0" lang="zh-CN" altLang="en-US" sz="2400" i="1" dirty="0">
                    <a:solidFill>
                      <a:srgbClr val="000000"/>
                    </a:solidFill>
                  </a:rPr>
                  <a:t> </a:t>
                </a:r>
                <a:r>
                  <a:rPr kumimoji="0" lang="zh-CN" altLang="en-US" sz="2400" dirty="0">
                    <a:solidFill>
                      <a:srgbClr val="000000"/>
                    </a:solidFill>
                  </a:rPr>
                  <a:t>的倍数，则</a:t>
                </a:r>
                <a:br>
                  <a:rPr kumimoji="0" lang="en-US" altLang="zh-CN" sz="2400" dirty="0">
                    <a:solidFill>
                      <a:srgbClr val="000000"/>
                    </a:solidFill>
                    <a:latin typeface="Cambria Math" panose="02040503050406030204" pitchFamily="18" charset="0"/>
                  </a:rPr>
                </a:br>
                <a14:m>
                  <m:oMath xmlns:m="http://schemas.openxmlformats.org/officeDocument/2006/math">
                    <m:sSup>
                      <m:sSupPr>
                        <m:ctrlPr>
                          <a:rPr kumimoji="0" lang="en-US" altLang="zh-CN" sz="2400" i="1" dirty="0">
                            <a:solidFill>
                              <a:srgbClr val="000000"/>
                            </a:solidFill>
                            <a:latin typeface="Cambria Math" panose="02040503050406030204" pitchFamily="18" charset="0"/>
                          </a:rPr>
                        </m:ctrlPr>
                      </m:sSupPr>
                      <m:e>
                        <m:r>
                          <a:rPr kumimoji="0" lang="en-US" altLang="zh-CN" sz="2400" i="1" dirty="0">
                            <a:solidFill>
                              <a:srgbClr val="000000"/>
                            </a:solidFill>
                            <a:latin typeface="Cambria Math" panose="02040503050406030204" pitchFamily="18" charset="0"/>
                          </a:rPr>
                          <m:t>𝑎</m:t>
                        </m:r>
                      </m:e>
                      <m:sup>
                        <m:r>
                          <a:rPr kumimoji="0" lang="en-US" altLang="zh-CN" sz="2400" i="1" dirty="0">
                            <a:solidFill>
                              <a:srgbClr val="000000"/>
                            </a:solidFill>
                            <a:latin typeface="Cambria Math" panose="02040503050406030204" pitchFamily="18" charset="0"/>
                          </a:rPr>
                          <m:t>𝑝</m:t>
                        </m:r>
                      </m:sup>
                    </m:sSup>
                    <m:r>
                      <a:rPr kumimoji="0" lang="en-US" altLang="zh-CN" sz="2400" i="1" dirty="0">
                        <a:solidFill>
                          <a:srgbClr val="000000"/>
                        </a:solidFill>
                        <a:latin typeface="Cambria Math" panose="02040503050406030204" pitchFamily="18" charset="0"/>
                        <a:ea typeface="Cambria Math" panose="02040503050406030204" pitchFamily="18" charset="0"/>
                      </a:rPr>
                      <m:t>≡</m:t>
                    </m:r>
                    <m:r>
                      <a:rPr kumimoji="0" lang="en-US" altLang="zh-CN" sz="2400" i="1" dirty="0">
                        <a:solidFill>
                          <a:srgbClr val="000000"/>
                        </a:solidFill>
                        <a:latin typeface="Cambria Math" panose="02040503050406030204" pitchFamily="18" charset="0"/>
                        <a:ea typeface="Cambria Math" panose="02040503050406030204" pitchFamily="18" charset="0"/>
                      </a:rPr>
                      <m:t>𝑎</m:t>
                    </m:r>
                    <m:r>
                      <a:rPr kumimoji="0" lang="en-US" altLang="zh-CN" sz="2400" i="1" dirty="0">
                        <a:solidFill>
                          <a:srgbClr val="000000"/>
                        </a:solidFill>
                        <a:latin typeface="Cambria Math" panose="02040503050406030204" pitchFamily="18" charset="0"/>
                        <a:ea typeface="Cambria Math" panose="02040503050406030204" pitchFamily="18" charset="0"/>
                      </a:rPr>
                      <m:t>  (</m:t>
                    </m:r>
                    <m:r>
                      <m:rPr>
                        <m:sty m:val="p"/>
                      </m:rPr>
                      <a:rPr kumimoji="0" lang="en-US" altLang="zh-CN" sz="2400" dirty="0">
                        <a:solidFill>
                          <a:srgbClr val="000000"/>
                        </a:solidFill>
                        <a:latin typeface="Cambria Math" panose="02040503050406030204" pitchFamily="18" charset="0"/>
                        <a:ea typeface="Cambria Math" panose="02040503050406030204" pitchFamily="18" charset="0"/>
                      </a:rPr>
                      <m:t>mod</m:t>
                    </m:r>
                    <m:r>
                      <a:rPr kumimoji="0" lang="en-US" altLang="zh-CN" sz="2400" i="1" dirty="0">
                        <a:solidFill>
                          <a:srgbClr val="000000"/>
                        </a:solidFill>
                        <a:latin typeface="Cambria Math" panose="02040503050406030204" pitchFamily="18" charset="0"/>
                        <a:ea typeface="Cambria Math" panose="02040503050406030204" pitchFamily="18" charset="0"/>
                      </a:rPr>
                      <m:t> </m:t>
                    </m:r>
                    <m:r>
                      <a:rPr kumimoji="0" lang="en-US" altLang="zh-CN" sz="2400" i="1" dirty="0">
                        <a:solidFill>
                          <a:srgbClr val="000000"/>
                        </a:solidFill>
                        <a:latin typeface="Cambria Math" panose="02040503050406030204" pitchFamily="18" charset="0"/>
                        <a:ea typeface="Cambria Math" panose="02040503050406030204" pitchFamily="18" charset="0"/>
                      </a:rPr>
                      <m:t>𝑝</m:t>
                    </m:r>
                    <m:r>
                      <a:rPr kumimoji="0" lang="en-US" altLang="zh-CN" sz="2400" i="1" dirty="0">
                        <a:solidFill>
                          <a:srgbClr val="000000"/>
                        </a:solidFill>
                        <a:latin typeface="Cambria Math" panose="02040503050406030204" pitchFamily="18" charset="0"/>
                        <a:ea typeface="Cambria Math" panose="02040503050406030204" pitchFamily="18" charset="0"/>
                      </a:rPr>
                      <m:t> )</m:t>
                    </m:r>
                  </m:oMath>
                </a14:m>
                <a:endParaRPr kumimoji="0" lang="en-US" altLang="zh-CN" sz="2000" i="1" dirty="0">
                  <a:solidFill>
                    <a:srgbClr val="000000"/>
                  </a:solidFill>
                </a:endParaRPr>
              </a:p>
              <a:p>
                <a:pPr lvl="1">
                  <a:buClr>
                    <a:srgbClr val="669999"/>
                  </a:buClr>
                </a:pPr>
                <a:r>
                  <a:rPr lang="zh-CN" altLang="en-US" sz="2400" dirty="0">
                    <a:solidFill>
                      <a:srgbClr val="000000"/>
                    </a:solidFill>
                    <a:latin typeface="Arial"/>
                  </a:rPr>
                  <a:t>证明概要</a:t>
                </a:r>
                <a:r>
                  <a:rPr lang="en-US" altLang="zh-CN" sz="2400" dirty="0">
                    <a:solidFill>
                      <a:srgbClr val="000000"/>
                    </a:solidFill>
                    <a:latin typeface="Arial"/>
                  </a:rPr>
                  <a:t>:</a:t>
                </a:r>
              </a:p>
              <a:p>
                <a:pPr lvl="2">
                  <a:buClr>
                    <a:srgbClr val="CCCC00"/>
                  </a:buClr>
                </a:pPr>
                <a14:m>
                  <m:oMath xmlns:m="http://schemas.openxmlformats.org/officeDocument/2006/math">
                    <m:sSup>
                      <m:sSupPr>
                        <m:ctrlPr>
                          <a:rPr kumimoji="0" lang="en-US" altLang="zh-CN" sz="2000" i="1" dirty="0">
                            <a:solidFill>
                              <a:srgbClr val="000000"/>
                            </a:solidFill>
                            <a:latin typeface="Cambria Math" panose="02040503050406030204" pitchFamily="18" charset="0"/>
                          </a:rPr>
                        </m:ctrlPr>
                      </m:sSupPr>
                      <m:e>
                        <m:r>
                          <a:rPr kumimoji="0" lang="en-US" altLang="zh-CN" sz="2000" i="1" dirty="0">
                            <a:solidFill>
                              <a:srgbClr val="000000"/>
                            </a:solidFill>
                            <a:latin typeface="Cambria Math" panose="02040503050406030204" pitchFamily="18" charset="0"/>
                          </a:rPr>
                          <m:t>𝑎</m:t>
                        </m:r>
                      </m:e>
                      <m:sup>
                        <m:r>
                          <a:rPr kumimoji="0" lang="en-US" altLang="zh-CN" sz="2000" i="1" dirty="0">
                            <a:solidFill>
                              <a:srgbClr val="000000"/>
                            </a:solidFill>
                            <a:latin typeface="Cambria Math" panose="02040503050406030204" pitchFamily="18" charset="0"/>
                          </a:rPr>
                          <m:t>𝑝</m:t>
                        </m:r>
                      </m:sup>
                    </m:sSup>
                    <m:r>
                      <a:rPr kumimoji="0" lang="en-US" altLang="zh-CN" sz="2000" i="1" dirty="0">
                        <a:solidFill>
                          <a:srgbClr val="000000"/>
                        </a:solidFill>
                        <a:latin typeface="Cambria Math" panose="02040503050406030204" pitchFamily="18" charset="0"/>
                      </a:rPr>
                      <m:t>=</m:t>
                    </m:r>
                    <m:sSup>
                      <m:sSupPr>
                        <m:ctrlPr>
                          <a:rPr kumimoji="0" lang="en-US" altLang="zh-CN" sz="2000" i="1" dirty="0">
                            <a:solidFill>
                              <a:srgbClr val="000000"/>
                            </a:solidFill>
                            <a:latin typeface="Cambria Math" panose="02040503050406030204" pitchFamily="18" charset="0"/>
                          </a:rPr>
                        </m:ctrlPr>
                      </m:sSupPr>
                      <m:e>
                        <m:d>
                          <m:dPr>
                            <m:ctrlPr>
                              <a:rPr kumimoji="0" lang="en-US" altLang="zh-CN" sz="2000" i="1" dirty="0">
                                <a:solidFill>
                                  <a:srgbClr val="000000"/>
                                </a:solidFill>
                                <a:latin typeface="Cambria Math" panose="02040503050406030204" pitchFamily="18" charset="0"/>
                              </a:rPr>
                            </m:ctrlPr>
                          </m:dPr>
                          <m:e>
                            <m:r>
                              <a:rPr kumimoji="0" lang="en-US" altLang="zh-CN" sz="2000" i="1" dirty="0">
                                <a:solidFill>
                                  <a:srgbClr val="000000"/>
                                </a:solidFill>
                                <a:latin typeface="Cambria Math" panose="02040503050406030204" pitchFamily="18" charset="0"/>
                              </a:rPr>
                              <m:t>1+1+…+1</m:t>
                            </m:r>
                          </m:e>
                        </m:d>
                      </m:e>
                      <m:sup>
                        <m:r>
                          <a:rPr kumimoji="0" lang="en-US" altLang="zh-CN" sz="2000" i="1" dirty="0">
                            <a:solidFill>
                              <a:srgbClr val="000000"/>
                            </a:solidFill>
                            <a:latin typeface="Cambria Math" panose="02040503050406030204" pitchFamily="18" charset="0"/>
                          </a:rPr>
                          <m:t>𝑝</m:t>
                        </m:r>
                      </m:sup>
                    </m:sSup>
                    <m:r>
                      <a:rPr kumimoji="0" lang="en-US" altLang="zh-CN" sz="2000" i="1" dirty="0">
                        <a:solidFill>
                          <a:srgbClr val="000000"/>
                        </a:solidFill>
                        <a:latin typeface="Cambria Math" panose="02040503050406030204" pitchFamily="18" charset="0"/>
                      </a:rPr>
                      <m:t>=</m:t>
                    </m:r>
                    <m:nary>
                      <m:naryPr>
                        <m:chr m:val="∑"/>
                        <m:supHide m:val="on"/>
                        <m:ctrlPr>
                          <a:rPr kumimoji="0" lang="en-US" altLang="zh-CN" sz="2000" i="1" dirty="0">
                            <a:solidFill>
                              <a:srgbClr val="000000"/>
                            </a:solidFill>
                            <a:latin typeface="Cambria Math" panose="02040503050406030204" pitchFamily="18" charset="0"/>
                          </a:rPr>
                        </m:ctrlPr>
                      </m:naryPr>
                      <m:sub>
                        <m:sSub>
                          <m:sSubPr>
                            <m:ctrlPr>
                              <a:rPr kumimoji="0" lang="en-US" altLang="zh-CN" sz="2000" i="1" dirty="0">
                                <a:solidFill>
                                  <a:srgbClr val="000000"/>
                                </a:solidFill>
                                <a:latin typeface="Cambria Math" panose="02040503050406030204" pitchFamily="18" charset="0"/>
                              </a:rPr>
                            </m:ctrlPr>
                          </m:sSubPr>
                          <m:e>
                            <m:r>
                              <m:rPr>
                                <m:brk m:alnAt="7"/>
                              </m:rPr>
                              <a:rPr kumimoji="0" lang="en-US" altLang="zh-CN" sz="2000" i="1" dirty="0">
                                <a:solidFill>
                                  <a:srgbClr val="000000"/>
                                </a:solidFill>
                                <a:latin typeface="Cambria Math" panose="02040503050406030204" pitchFamily="18" charset="0"/>
                              </a:rPr>
                              <m:t>𝑘</m:t>
                            </m:r>
                          </m:e>
                          <m:sub>
                            <m:r>
                              <m:rPr>
                                <m:brk m:alnAt="7"/>
                              </m:rPr>
                              <a:rPr kumimoji="0" lang="en-US" altLang="zh-CN" sz="2000" i="1" dirty="0">
                                <a:solidFill>
                                  <a:srgbClr val="000000"/>
                                </a:solidFill>
                                <a:latin typeface="Cambria Math" panose="02040503050406030204" pitchFamily="18" charset="0"/>
                              </a:rPr>
                              <m:t>1</m:t>
                            </m:r>
                          </m:sub>
                        </m:sSub>
                        <m:r>
                          <m:rPr>
                            <m:brk m:alnAt="7"/>
                          </m:rPr>
                          <a:rPr kumimoji="0" lang="en-US" altLang="zh-CN" sz="2000" i="1" dirty="0">
                            <a:solidFill>
                              <a:srgbClr val="000000"/>
                            </a:solidFill>
                            <a:latin typeface="Cambria Math" panose="02040503050406030204" pitchFamily="18" charset="0"/>
                          </a:rPr>
                          <m:t>,</m:t>
                        </m:r>
                        <m:sSub>
                          <m:sSubPr>
                            <m:ctrlPr>
                              <a:rPr kumimoji="0" lang="en-US" altLang="zh-CN" sz="2000" i="1" dirty="0">
                                <a:solidFill>
                                  <a:srgbClr val="000000"/>
                                </a:solidFill>
                                <a:latin typeface="Cambria Math" panose="02040503050406030204" pitchFamily="18" charset="0"/>
                              </a:rPr>
                            </m:ctrlPr>
                          </m:sSubPr>
                          <m:e>
                            <m:r>
                              <m:rPr>
                                <m:brk m:alnAt="7"/>
                              </m:rPr>
                              <a:rPr kumimoji="0" lang="en-US" altLang="zh-CN" sz="2000" i="1" dirty="0">
                                <a:solidFill>
                                  <a:srgbClr val="000000"/>
                                </a:solidFill>
                                <a:latin typeface="Cambria Math" panose="02040503050406030204" pitchFamily="18" charset="0"/>
                              </a:rPr>
                              <m:t>𝑘</m:t>
                            </m:r>
                          </m:e>
                          <m:sub>
                            <m:r>
                              <m:rPr>
                                <m:brk m:alnAt="7"/>
                              </m:rPr>
                              <a:rPr kumimoji="0" lang="en-US" altLang="zh-CN" sz="2000" i="1" dirty="0">
                                <a:solidFill>
                                  <a:srgbClr val="000000"/>
                                </a:solidFill>
                                <a:latin typeface="Cambria Math" panose="02040503050406030204" pitchFamily="18" charset="0"/>
                              </a:rPr>
                              <m:t>2</m:t>
                            </m:r>
                          </m:sub>
                        </m:sSub>
                        <m:r>
                          <m:rPr>
                            <m:brk m:alnAt="7"/>
                          </m:rPr>
                          <a:rPr kumimoji="0" lang="en-US" altLang="zh-CN" sz="2000" i="1" dirty="0">
                            <a:solidFill>
                              <a:srgbClr val="000000"/>
                            </a:solidFill>
                            <a:latin typeface="Cambria Math" panose="02040503050406030204" pitchFamily="18" charset="0"/>
                          </a:rPr>
                          <m:t>,</m:t>
                        </m:r>
                        <m:r>
                          <a:rPr kumimoji="0" lang="en-US" altLang="zh-CN" sz="2000" i="1" dirty="0">
                            <a:solidFill>
                              <a:srgbClr val="000000"/>
                            </a:solidFill>
                            <a:latin typeface="Cambria Math" panose="02040503050406030204" pitchFamily="18" charset="0"/>
                          </a:rPr>
                          <m:t>…,</m:t>
                        </m:r>
                        <m:sSub>
                          <m:sSubPr>
                            <m:ctrlPr>
                              <a:rPr kumimoji="0" lang="en-US" altLang="zh-CN" sz="2000" i="1" dirty="0">
                                <a:solidFill>
                                  <a:srgbClr val="000000"/>
                                </a:solidFill>
                                <a:latin typeface="Cambria Math" panose="02040503050406030204" pitchFamily="18" charset="0"/>
                              </a:rPr>
                            </m:ctrlPr>
                          </m:sSubPr>
                          <m:e>
                            <m:r>
                              <m:rPr>
                                <m:brk m:alnAt="7"/>
                              </m:rPr>
                              <a:rPr kumimoji="0" lang="en-US" altLang="zh-CN" sz="2000" i="1" dirty="0">
                                <a:solidFill>
                                  <a:srgbClr val="000000"/>
                                </a:solidFill>
                                <a:latin typeface="Cambria Math" panose="02040503050406030204" pitchFamily="18" charset="0"/>
                              </a:rPr>
                              <m:t>𝑘</m:t>
                            </m:r>
                          </m:e>
                          <m:sub>
                            <m:r>
                              <m:rPr>
                                <m:brk m:alnAt="7"/>
                              </m:rPr>
                              <a:rPr kumimoji="0" lang="en-US" altLang="zh-CN" sz="2000" i="1" dirty="0">
                                <a:solidFill>
                                  <a:srgbClr val="000000"/>
                                </a:solidFill>
                                <a:latin typeface="Cambria Math" panose="02040503050406030204" pitchFamily="18" charset="0"/>
                              </a:rPr>
                              <m:t>𝑎</m:t>
                            </m:r>
                          </m:sub>
                        </m:sSub>
                      </m:sub>
                      <m:sup/>
                      <m:e>
                        <m:f>
                          <m:fPr>
                            <m:ctrlPr>
                              <a:rPr kumimoji="0" lang="en-US" altLang="zh-CN" sz="2000" i="1" dirty="0">
                                <a:solidFill>
                                  <a:srgbClr val="000000"/>
                                </a:solidFill>
                                <a:latin typeface="Cambria Math" panose="02040503050406030204" pitchFamily="18" charset="0"/>
                              </a:rPr>
                            </m:ctrlPr>
                          </m:fPr>
                          <m:num>
                            <m:r>
                              <a:rPr kumimoji="0" lang="en-US" altLang="zh-CN" sz="2000" i="1" dirty="0">
                                <a:solidFill>
                                  <a:srgbClr val="000000"/>
                                </a:solidFill>
                                <a:latin typeface="Cambria Math" panose="02040503050406030204" pitchFamily="18" charset="0"/>
                              </a:rPr>
                              <m:t>𝑝</m:t>
                            </m:r>
                            <m:r>
                              <a:rPr kumimoji="0" lang="en-US" altLang="zh-CN" sz="2000" i="1" dirty="0">
                                <a:solidFill>
                                  <a:srgbClr val="000000"/>
                                </a:solidFill>
                                <a:latin typeface="Cambria Math" panose="02040503050406030204" pitchFamily="18" charset="0"/>
                              </a:rPr>
                              <m:t>!</m:t>
                            </m:r>
                          </m:num>
                          <m:den>
                            <m:sSub>
                              <m:sSubPr>
                                <m:ctrlPr>
                                  <a:rPr kumimoji="0" lang="en-US" altLang="zh-CN" sz="2000" i="1" dirty="0">
                                    <a:solidFill>
                                      <a:srgbClr val="000000"/>
                                    </a:solidFill>
                                    <a:latin typeface="Cambria Math" panose="02040503050406030204" pitchFamily="18" charset="0"/>
                                  </a:rPr>
                                </m:ctrlPr>
                              </m:sSubPr>
                              <m:e>
                                <m:r>
                                  <m:rPr>
                                    <m:brk m:alnAt="7"/>
                                  </m:rPr>
                                  <a:rPr kumimoji="0" lang="en-US" altLang="zh-CN" sz="2000" i="1" dirty="0">
                                    <a:solidFill>
                                      <a:srgbClr val="000000"/>
                                    </a:solidFill>
                                    <a:latin typeface="Cambria Math" panose="02040503050406030204" pitchFamily="18" charset="0"/>
                                  </a:rPr>
                                  <m:t>𝑘</m:t>
                                </m:r>
                              </m:e>
                              <m:sub>
                                <m:r>
                                  <m:rPr>
                                    <m:brk m:alnAt="7"/>
                                  </m:rPr>
                                  <a:rPr kumimoji="0" lang="en-US" altLang="zh-CN" sz="2000" i="1" dirty="0">
                                    <a:solidFill>
                                      <a:srgbClr val="000000"/>
                                    </a:solidFill>
                                    <a:latin typeface="Cambria Math" panose="02040503050406030204" pitchFamily="18" charset="0"/>
                                  </a:rPr>
                                  <m:t>1</m:t>
                                </m:r>
                              </m:sub>
                            </m:sSub>
                            <m:r>
                              <a:rPr kumimoji="0" lang="en-US" altLang="zh-CN" sz="2000" i="1" dirty="0">
                                <a:solidFill>
                                  <a:srgbClr val="000000"/>
                                </a:solidFill>
                                <a:latin typeface="Cambria Math" panose="02040503050406030204" pitchFamily="18" charset="0"/>
                              </a:rPr>
                              <m:t>!</m:t>
                            </m:r>
                            <m:r>
                              <m:rPr>
                                <m:brk m:alnAt="7"/>
                              </m:rPr>
                              <a:rPr kumimoji="0" lang="en-US" altLang="zh-CN" sz="2000" i="1" dirty="0">
                                <a:solidFill>
                                  <a:srgbClr val="000000"/>
                                </a:solidFill>
                                <a:latin typeface="Cambria Math" panose="02040503050406030204" pitchFamily="18" charset="0"/>
                              </a:rPr>
                              <m:t>,</m:t>
                            </m:r>
                            <m:sSub>
                              <m:sSubPr>
                                <m:ctrlPr>
                                  <a:rPr kumimoji="0" lang="en-US" altLang="zh-CN" sz="2000" i="1" dirty="0">
                                    <a:solidFill>
                                      <a:srgbClr val="000000"/>
                                    </a:solidFill>
                                    <a:latin typeface="Cambria Math" panose="02040503050406030204" pitchFamily="18" charset="0"/>
                                  </a:rPr>
                                </m:ctrlPr>
                              </m:sSubPr>
                              <m:e>
                                <m:r>
                                  <m:rPr>
                                    <m:brk m:alnAt="7"/>
                                  </m:rPr>
                                  <a:rPr kumimoji="0" lang="en-US" altLang="zh-CN" sz="2000" i="1" dirty="0">
                                    <a:solidFill>
                                      <a:srgbClr val="000000"/>
                                    </a:solidFill>
                                    <a:latin typeface="Cambria Math" panose="02040503050406030204" pitchFamily="18" charset="0"/>
                                  </a:rPr>
                                  <m:t>𝑘</m:t>
                                </m:r>
                              </m:e>
                              <m:sub>
                                <m:r>
                                  <m:rPr>
                                    <m:brk m:alnAt="7"/>
                                  </m:rPr>
                                  <a:rPr kumimoji="0" lang="en-US" altLang="zh-CN" sz="2000" i="1" dirty="0">
                                    <a:solidFill>
                                      <a:srgbClr val="000000"/>
                                    </a:solidFill>
                                    <a:latin typeface="Cambria Math" panose="02040503050406030204" pitchFamily="18" charset="0"/>
                                  </a:rPr>
                                  <m:t>2</m:t>
                                </m:r>
                              </m:sub>
                            </m:sSub>
                            <m:r>
                              <a:rPr kumimoji="0" lang="en-US" altLang="zh-CN" sz="2000" i="1" dirty="0">
                                <a:solidFill>
                                  <a:srgbClr val="000000"/>
                                </a:solidFill>
                                <a:latin typeface="Cambria Math" panose="02040503050406030204" pitchFamily="18" charset="0"/>
                              </a:rPr>
                              <m:t>!…</m:t>
                            </m:r>
                            <m:sSub>
                              <m:sSubPr>
                                <m:ctrlPr>
                                  <a:rPr kumimoji="0" lang="en-US" altLang="zh-CN" sz="2000" i="1" dirty="0">
                                    <a:solidFill>
                                      <a:srgbClr val="000000"/>
                                    </a:solidFill>
                                    <a:latin typeface="Cambria Math" panose="02040503050406030204" pitchFamily="18" charset="0"/>
                                  </a:rPr>
                                </m:ctrlPr>
                              </m:sSubPr>
                              <m:e>
                                <m:r>
                                  <m:rPr>
                                    <m:brk m:alnAt="7"/>
                                  </m:rPr>
                                  <a:rPr kumimoji="0" lang="en-US" altLang="zh-CN" sz="2000" i="1" dirty="0">
                                    <a:solidFill>
                                      <a:srgbClr val="000000"/>
                                    </a:solidFill>
                                    <a:latin typeface="Cambria Math" panose="02040503050406030204" pitchFamily="18" charset="0"/>
                                  </a:rPr>
                                  <m:t>𝑘</m:t>
                                </m:r>
                              </m:e>
                              <m:sub>
                                <m:r>
                                  <m:rPr>
                                    <m:brk m:alnAt="7"/>
                                  </m:rPr>
                                  <a:rPr kumimoji="0" lang="en-US" altLang="zh-CN" sz="2000" i="1" dirty="0">
                                    <a:solidFill>
                                      <a:srgbClr val="000000"/>
                                    </a:solidFill>
                                    <a:latin typeface="Cambria Math" panose="02040503050406030204" pitchFamily="18" charset="0"/>
                                  </a:rPr>
                                  <m:t>𝑎</m:t>
                                </m:r>
                              </m:sub>
                            </m:sSub>
                            <m:r>
                              <a:rPr kumimoji="0" lang="en-US" altLang="zh-CN" sz="2000" i="1" dirty="0">
                                <a:solidFill>
                                  <a:srgbClr val="000000"/>
                                </a:solidFill>
                                <a:latin typeface="Cambria Math" panose="02040503050406030204" pitchFamily="18" charset="0"/>
                              </a:rPr>
                              <m:t>!</m:t>
                            </m:r>
                          </m:den>
                        </m:f>
                      </m:e>
                    </m:nary>
                    <m:r>
                      <a:rPr kumimoji="0" lang="en-US" altLang="zh-CN" sz="2000" i="1" dirty="0">
                        <a:solidFill>
                          <a:srgbClr val="000000"/>
                        </a:solidFill>
                        <a:latin typeface="Cambria Math" panose="02040503050406030204" pitchFamily="18" charset="0"/>
                      </a:rPr>
                      <m:t>,</m:t>
                    </m:r>
                    <m:r>
                      <a:rPr kumimoji="0" lang="zh-CN" altLang="en-US" sz="2000" i="1" dirty="0">
                        <a:solidFill>
                          <a:srgbClr val="000000"/>
                        </a:solidFill>
                        <a:latin typeface="Cambria Math" panose="02040503050406030204" pitchFamily="18" charset="0"/>
                      </a:rPr>
                      <m:t> </m:t>
                    </m:r>
                    <m:r>
                      <a:rPr kumimoji="0" lang="en-US" altLang="zh-CN" sz="2000" i="1" dirty="0">
                        <a:solidFill>
                          <a:srgbClr val="000000"/>
                        </a:solidFill>
                        <a:latin typeface="Cambria Math" panose="02040503050406030204" pitchFamily="18" charset="0"/>
                      </a:rPr>
                      <m:t>     </m:t>
                    </m:r>
                    <m:nary>
                      <m:naryPr>
                        <m:chr m:val="∑"/>
                        <m:ctrlPr>
                          <a:rPr kumimoji="0" lang="zh-CN" altLang="en-US" sz="2000" i="1" dirty="0">
                            <a:solidFill>
                              <a:srgbClr val="000000"/>
                            </a:solidFill>
                            <a:latin typeface="Cambria Math" panose="02040503050406030204" pitchFamily="18" charset="0"/>
                          </a:rPr>
                        </m:ctrlPr>
                      </m:naryPr>
                      <m:sub>
                        <m:r>
                          <m:rPr>
                            <m:brk m:alnAt="23"/>
                          </m:rPr>
                          <a:rPr kumimoji="0" lang="en-US" altLang="zh-CN" sz="2000" i="1" dirty="0">
                            <a:solidFill>
                              <a:srgbClr val="000000"/>
                            </a:solidFill>
                            <a:latin typeface="Cambria Math" panose="02040503050406030204" pitchFamily="18" charset="0"/>
                          </a:rPr>
                          <m:t>𝑖</m:t>
                        </m:r>
                        <m:r>
                          <a:rPr kumimoji="0" lang="en-US" altLang="zh-CN" sz="2000" i="1" dirty="0">
                            <a:solidFill>
                              <a:srgbClr val="000000"/>
                            </a:solidFill>
                            <a:latin typeface="Cambria Math" panose="02040503050406030204" pitchFamily="18" charset="0"/>
                          </a:rPr>
                          <m:t>=1</m:t>
                        </m:r>
                      </m:sub>
                      <m:sup>
                        <m:r>
                          <a:rPr kumimoji="0" lang="en-US" altLang="zh-CN" sz="2000" i="1" dirty="0">
                            <a:solidFill>
                              <a:srgbClr val="000000"/>
                            </a:solidFill>
                            <a:latin typeface="Cambria Math" panose="02040503050406030204" pitchFamily="18" charset="0"/>
                          </a:rPr>
                          <m:t>𝑎</m:t>
                        </m:r>
                      </m:sup>
                      <m:e>
                        <m:sSub>
                          <m:sSubPr>
                            <m:ctrlPr>
                              <a:rPr kumimoji="0" lang="en-US" altLang="zh-CN" sz="2000" i="1" dirty="0">
                                <a:solidFill>
                                  <a:srgbClr val="000000"/>
                                </a:solidFill>
                                <a:latin typeface="Cambria Math" panose="02040503050406030204" pitchFamily="18" charset="0"/>
                              </a:rPr>
                            </m:ctrlPr>
                          </m:sSubPr>
                          <m:e>
                            <m:r>
                              <a:rPr kumimoji="0" lang="en-US" altLang="zh-CN" sz="2000" i="1" dirty="0">
                                <a:solidFill>
                                  <a:srgbClr val="000000"/>
                                </a:solidFill>
                                <a:latin typeface="Cambria Math" panose="02040503050406030204" pitchFamily="18" charset="0"/>
                              </a:rPr>
                              <m:t>𝑘</m:t>
                            </m:r>
                          </m:e>
                          <m:sub>
                            <m:r>
                              <a:rPr kumimoji="0" lang="en-US" altLang="zh-CN" sz="2000" i="1" dirty="0">
                                <a:solidFill>
                                  <a:srgbClr val="000000"/>
                                </a:solidFill>
                                <a:latin typeface="Cambria Math" panose="02040503050406030204" pitchFamily="18" charset="0"/>
                              </a:rPr>
                              <m:t>𝑖</m:t>
                            </m:r>
                          </m:sub>
                        </m:sSub>
                        <m:r>
                          <a:rPr kumimoji="0" lang="en-US" altLang="zh-CN" sz="2000" i="1" dirty="0">
                            <a:solidFill>
                              <a:srgbClr val="000000"/>
                            </a:solidFill>
                            <a:latin typeface="Cambria Math" panose="02040503050406030204" pitchFamily="18" charset="0"/>
                          </a:rPr>
                          <m:t>=</m:t>
                        </m:r>
                        <m:r>
                          <a:rPr kumimoji="0" lang="en-US" altLang="zh-CN" sz="2000" i="1" dirty="0">
                            <a:solidFill>
                              <a:srgbClr val="000000"/>
                            </a:solidFill>
                            <a:latin typeface="Cambria Math" panose="02040503050406030204" pitchFamily="18" charset="0"/>
                          </a:rPr>
                          <m:t>𝑝</m:t>
                        </m:r>
                      </m:e>
                    </m:nary>
                    <m:r>
                      <a:rPr kumimoji="0" lang="zh-CN" altLang="en-US" sz="2000" i="1" dirty="0">
                        <a:solidFill>
                          <a:srgbClr val="000000"/>
                        </a:solidFill>
                        <a:latin typeface="Cambria Math" panose="02040503050406030204" pitchFamily="18" charset="0"/>
                      </a:rPr>
                      <m:t> </m:t>
                    </m:r>
                  </m:oMath>
                </a14:m>
                <a:r>
                  <a:rPr lang="en-US" altLang="zh-CN" sz="1500" dirty="0">
                    <a:solidFill>
                      <a:srgbClr val="000000"/>
                    </a:solidFill>
                    <a:latin typeface="Arial"/>
                  </a:rPr>
                  <a:t>    </a:t>
                </a:r>
                <a:br>
                  <a:rPr lang="en-US" altLang="zh-CN" sz="1500" dirty="0">
                    <a:solidFill>
                      <a:srgbClr val="000000"/>
                    </a:solidFill>
                    <a:latin typeface="Arial"/>
                  </a:rPr>
                </a:br>
                <a:r>
                  <a:rPr lang="en-US" altLang="zh-CN" sz="1500" dirty="0">
                    <a:solidFill>
                      <a:srgbClr val="000000"/>
                    </a:solidFill>
                    <a:latin typeface="Arial"/>
                  </a:rPr>
                  <a:t>                                                      (</a:t>
                </a:r>
                <a:r>
                  <a:rPr lang="zh-CN" altLang="en-US" sz="1500" dirty="0">
                    <a:solidFill>
                      <a:srgbClr val="000000"/>
                    </a:solidFill>
                    <a:latin typeface="Arial"/>
                  </a:rPr>
                  <a:t>这是多项式系数</a:t>
                </a:r>
                <a:r>
                  <a:rPr lang="en-US" altLang="zh-CN" sz="1500" dirty="0">
                    <a:solidFill>
                      <a:srgbClr val="000000"/>
                    </a:solidFill>
                    <a:latin typeface="Arial"/>
                  </a:rPr>
                  <a:t>)</a:t>
                </a:r>
              </a:p>
              <a:p>
                <a:pPr lvl="2">
                  <a:buClr>
                    <a:srgbClr val="CCCC00"/>
                  </a:buClr>
                </a:pPr>
                <a:r>
                  <a:rPr lang="zh-CN" altLang="en-US" sz="2000" dirty="0">
                    <a:solidFill>
                      <a:srgbClr val="000000"/>
                    </a:solidFill>
                    <a:latin typeface="Arial"/>
                  </a:rPr>
                  <a:t>而考虑 </a:t>
                </a:r>
                <a14:m>
                  <m:oMath xmlns:m="http://schemas.openxmlformats.org/officeDocument/2006/math">
                    <m:f>
                      <m:fPr>
                        <m:ctrlPr>
                          <a:rPr kumimoji="0" lang="en-US" altLang="zh-CN" sz="1600" i="1" dirty="0">
                            <a:solidFill>
                              <a:srgbClr val="000000"/>
                            </a:solidFill>
                            <a:latin typeface="Cambria Math" panose="02040503050406030204" pitchFamily="18" charset="0"/>
                          </a:rPr>
                        </m:ctrlPr>
                      </m:fPr>
                      <m:num>
                        <m:r>
                          <a:rPr kumimoji="0" lang="en-US" altLang="zh-CN" sz="1600" i="1" dirty="0">
                            <a:solidFill>
                              <a:srgbClr val="000000"/>
                            </a:solidFill>
                            <a:latin typeface="Cambria Math" panose="02040503050406030204" pitchFamily="18" charset="0"/>
                          </a:rPr>
                          <m:t>𝑝</m:t>
                        </m:r>
                        <m:r>
                          <a:rPr kumimoji="0" lang="en-US" altLang="zh-CN" sz="1600" i="1" dirty="0">
                            <a:solidFill>
                              <a:srgbClr val="000000"/>
                            </a:solidFill>
                            <a:latin typeface="Cambria Math" panose="02040503050406030204" pitchFamily="18" charset="0"/>
                          </a:rPr>
                          <m:t>!</m:t>
                        </m:r>
                      </m:num>
                      <m:den>
                        <m:sSub>
                          <m:sSubPr>
                            <m:ctrlPr>
                              <a:rPr kumimoji="0" lang="en-US" altLang="zh-CN" sz="1600" i="1" dirty="0">
                                <a:solidFill>
                                  <a:srgbClr val="000000"/>
                                </a:solidFill>
                                <a:latin typeface="Cambria Math" panose="02040503050406030204" pitchFamily="18" charset="0"/>
                              </a:rPr>
                            </m:ctrlPr>
                          </m:sSubPr>
                          <m:e>
                            <m:r>
                              <m:rPr>
                                <m:brk m:alnAt="7"/>
                              </m:rPr>
                              <a:rPr kumimoji="0" lang="en-US" altLang="zh-CN" sz="1600" i="1" dirty="0">
                                <a:solidFill>
                                  <a:srgbClr val="000000"/>
                                </a:solidFill>
                                <a:latin typeface="Cambria Math" panose="02040503050406030204" pitchFamily="18" charset="0"/>
                              </a:rPr>
                              <m:t>𝑘</m:t>
                            </m:r>
                          </m:e>
                          <m:sub>
                            <m:r>
                              <m:rPr>
                                <m:brk m:alnAt="7"/>
                              </m:rPr>
                              <a:rPr kumimoji="0" lang="en-US" altLang="zh-CN" sz="1600" i="1" dirty="0">
                                <a:solidFill>
                                  <a:srgbClr val="000000"/>
                                </a:solidFill>
                                <a:latin typeface="Cambria Math" panose="02040503050406030204" pitchFamily="18" charset="0"/>
                              </a:rPr>
                              <m:t>1</m:t>
                            </m:r>
                          </m:sub>
                        </m:sSub>
                        <m:r>
                          <a:rPr kumimoji="0" lang="en-US" altLang="zh-CN" sz="1600" i="1" dirty="0">
                            <a:solidFill>
                              <a:srgbClr val="000000"/>
                            </a:solidFill>
                            <a:latin typeface="Cambria Math" panose="02040503050406030204" pitchFamily="18" charset="0"/>
                          </a:rPr>
                          <m:t>!</m:t>
                        </m:r>
                        <m:r>
                          <m:rPr>
                            <m:brk m:alnAt="7"/>
                          </m:rPr>
                          <a:rPr kumimoji="0" lang="en-US" altLang="zh-CN" sz="1600" i="1" dirty="0">
                            <a:solidFill>
                              <a:srgbClr val="000000"/>
                            </a:solidFill>
                            <a:latin typeface="Cambria Math" panose="02040503050406030204" pitchFamily="18" charset="0"/>
                          </a:rPr>
                          <m:t>,</m:t>
                        </m:r>
                        <m:sSub>
                          <m:sSubPr>
                            <m:ctrlPr>
                              <a:rPr kumimoji="0" lang="en-US" altLang="zh-CN" sz="1600" i="1" dirty="0">
                                <a:solidFill>
                                  <a:srgbClr val="000000"/>
                                </a:solidFill>
                                <a:latin typeface="Cambria Math" panose="02040503050406030204" pitchFamily="18" charset="0"/>
                              </a:rPr>
                            </m:ctrlPr>
                          </m:sSubPr>
                          <m:e>
                            <m:r>
                              <m:rPr>
                                <m:brk m:alnAt="7"/>
                              </m:rPr>
                              <a:rPr kumimoji="0" lang="en-US" altLang="zh-CN" sz="1600" i="1" dirty="0">
                                <a:solidFill>
                                  <a:srgbClr val="000000"/>
                                </a:solidFill>
                                <a:latin typeface="Cambria Math" panose="02040503050406030204" pitchFamily="18" charset="0"/>
                              </a:rPr>
                              <m:t>𝑘</m:t>
                            </m:r>
                          </m:e>
                          <m:sub>
                            <m:r>
                              <m:rPr>
                                <m:brk m:alnAt="7"/>
                              </m:rPr>
                              <a:rPr kumimoji="0" lang="en-US" altLang="zh-CN" sz="1600" i="1" dirty="0">
                                <a:solidFill>
                                  <a:srgbClr val="000000"/>
                                </a:solidFill>
                                <a:latin typeface="Cambria Math" panose="02040503050406030204" pitchFamily="18" charset="0"/>
                              </a:rPr>
                              <m:t>2</m:t>
                            </m:r>
                          </m:sub>
                        </m:sSub>
                        <m:r>
                          <a:rPr kumimoji="0" lang="en-US" altLang="zh-CN" sz="1600" i="1" dirty="0">
                            <a:solidFill>
                              <a:srgbClr val="000000"/>
                            </a:solidFill>
                            <a:latin typeface="Cambria Math" panose="02040503050406030204" pitchFamily="18" charset="0"/>
                          </a:rPr>
                          <m:t>!…</m:t>
                        </m:r>
                        <m:sSub>
                          <m:sSubPr>
                            <m:ctrlPr>
                              <a:rPr kumimoji="0" lang="en-US" altLang="zh-CN" sz="1600" i="1" dirty="0">
                                <a:solidFill>
                                  <a:srgbClr val="000000"/>
                                </a:solidFill>
                                <a:latin typeface="Cambria Math" panose="02040503050406030204" pitchFamily="18" charset="0"/>
                              </a:rPr>
                            </m:ctrlPr>
                          </m:sSubPr>
                          <m:e>
                            <m:r>
                              <m:rPr>
                                <m:brk m:alnAt="7"/>
                              </m:rPr>
                              <a:rPr kumimoji="0" lang="en-US" altLang="zh-CN" sz="1600" i="1" dirty="0">
                                <a:solidFill>
                                  <a:srgbClr val="000000"/>
                                </a:solidFill>
                                <a:latin typeface="Cambria Math" panose="02040503050406030204" pitchFamily="18" charset="0"/>
                              </a:rPr>
                              <m:t>𝑘</m:t>
                            </m:r>
                          </m:e>
                          <m:sub>
                            <m:r>
                              <m:rPr>
                                <m:brk m:alnAt="7"/>
                              </m:rPr>
                              <a:rPr kumimoji="0" lang="en-US" altLang="zh-CN" sz="1600" i="1" dirty="0">
                                <a:solidFill>
                                  <a:srgbClr val="000000"/>
                                </a:solidFill>
                                <a:latin typeface="Cambria Math" panose="02040503050406030204" pitchFamily="18" charset="0"/>
                              </a:rPr>
                              <m:t>𝑎</m:t>
                            </m:r>
                          </m:sub>
                        </m:sSub>
                        <m:r>
                          <a:rPr kumimoji="0" lang="en-US" altLang="zh-CN" sz="1600" i="1" dirty="0">
                            <a:solidFill>
                              <a:srgbClr val="000000"/>
                            </a:solidFill>
                            <a:latin typeface="Cambria Math" panose="02040503050406030204" pitchFamily="18" charset="0"/>
                          </a:rPr>
                          <m:t>!</m:t>
                        </m:r>
                      </m:den>
                    </m:f>
                  </m:oMath>
                </a14:m>
                <a:r>
                  <a:rPr lang="zh-CN" altLang="en-US" sz="1600" dirty="0">
                    <a:solidFill>
                      <a:srgbClr val="000000"/>
                    </a:solidFill>
                    <a:latin typeface="Arial"/>
                  </a:rPr>
                  <a:t> </a:t>
                </a:r>
                <a:r>
                  <a:rPr lang="en-US" altLang="zh-CN" sz="1600" dirty="0">
                    <a:solidFill>
                      <a:srgbClr val="000000"/>
                    </a:solidFill>
                    <a:latin typeface="Arial"/>
                  </a:rPr>
                  <a:t>,</a:t>
                </a:r>
                <a:r>
                  <a:rPr lang="zh-CN" altLang="en-US" sz="1600" dirty="0">
                    <a:solidFill>
                      <a:srgbClr val="000000"/>
                    </a:solidFill>
                    <a:latin typeface="Arial"/>
                  </a:rPr>
                  <a:t> 若其中没有</a:t>
                </a:r>
                <a14:m>
                  <m:oMath xmlns:m="http://schemas.openxmlformats.org/officeDocument/2006/math">
                    <m:sSub>
                      <m:sSubPr>
                        <m:ctrlPr>
                          <a:rPr kumimoji="0" lang="en-US" altLang="zh-CN" sz="1600" i="1" dirty="0">
                            <a:solidFill>
                              <a:srgbClr val="000000"/>
                            </a:solidFill>
                            <a:latin typeface="Cambria Math" panose="02040503050406030204" pitchFamily="18" charset="0"/>
                          </a:rPr>
                        </m:ctrlPr>
                      </m:sSubPr>
                      <m:e>
                        <m:r>
                          <a:rPr kumimoji="0" lang="en-US" altLang="zh-CN" sz="1600" i="1" dirty="0">
                            <a:solidFill>
                              <a:srgbClr val="000000"/>
                            </a:solidFill>
                            <a:latin typeface="Cambria Math" panose="02040503050406030204" pitchFamily="18" charset="0"/>
                          </a:rPr>
                          <m:t>𝑘</m:t>
                        </m:r>
                      </m:e>
                      <m:sub>
                        <m:r>
                          <a:rPr kumimoji="0" lang="en-US" altLang="zh-CN" sz="1600" i="1" dirty="0">
                            <a:solidFill>
                              <a:srgbClr val="000000"/>
                            </a:solidFill>
                            <a:latin typeface="Cambria Math" panose="02040503050406030204" pitchFamily="18" charset="0"/>
                          </a:rPr>
                          <m:t>𝑖</m:t>
                        </m:r>
                      </m:sub>
                    </m:sSub>
                    <m:r>
                      <a:rPr kumimoji="0" lang="en-US" altLang="zh-CN" sz="1600" i="1" dirty="0">
                        <a:solidFill>
                          <a:srgbClr val="000000"/>
                        </a:solidFill>
                        <a:latin typeface="Cambria Math" panose="02040503050406030204" pitchFamily="18" charset="0"/>
                      </a:rPr>
                      <m:t>=</m:t>
                    </m:r>
                    <m:r>
                      <a:rPr kumimoji="0" lang="en-US" altLang="zh-CN" sz="1600" i="1" dirty="0">
                        <a:solidFill>
                          <a:srgbClr val="000000"/>
                        </a:solidFill>
                        <a:latin typeface="Cambria Math" panose="02040503050406030204" pitchFamily="18" charset="0"/>
                      </a:rPr>
                      <m:t>𝑝</m:t>
                    </m:r>
                    <m:r>
                      <a:rPr kumimoji="0" lang="en-US" altLang="zh-CN" sz="1600" dirty="0">
                        <a:solidFill>
                          <a:srgbClr val="000000"/>
                        </a:solidFill>
                        <a:latin typeface="Cambria Math" panose="02040503050406030204" pitchFamily="18" charset="0"/>
                      </a:rPr>
                      <m:t> </m:t>
                    </m:r>
                  </m:oMath>
                </a14:m>
                <a:r>
                  <a:rPr lang="en-US" altLang="zh-CN" sz="1600" dirty="0">
                    <a:solidFill>
                      <a:srgbClr val="000000"/>
                    </a:solidFill>
                    <a:latin typeface="Arial"/>
                  </a:rPr>
                  <a:t>, </a:t>
                </a:r>
                <a:r>
                  <a:rPr lang="zh-CN" altLang="en-US" sz="1600" dirty="0">
                    <a:solidFill>
                      <a:srgbClr val="000000"/>
                    </a:solidFill>
                    <a:latin typeface="Arial"/>
                  </a:rPr>
                  <a:t>则 </a:t>
                </a:r>
                <a14:m>
                  <m:oMath xmlns:m="http://schemas.openxmlformats.org/officeDocument/2006/math">
                    <m:f>
                      <m:fPr>
                        <m:ctrlPr>
                          <a:rPr kumimoji="0" lang="en-US" altLang="zh-CN" sz="1600" i="1" dirty="0">
                            <a:solidFill>
                              <a:srgbClr val="000000"/>
                            </a:solidFill>
                            <a:latin typeface="Cambria Math" panose="02040503050406030204" pitchFamily="18" charset="0"/>
                          </a:rPr>
                        </m:ctrlPr>
                      </m:fPr>
                      <m:num>
                        <m:r>
                          <a:rPr kumimoji="0" lang="en-US" altLang="zh-CN" sz="1600" i="1" dirty="0">
                            <a:solidFill>
                              <a:srgbClr val="000000"/>
                            </a:solidFill>
                            <a:latin typeface="Cambria Math" panose="02040503050406030204" pitchFamily="18" charset="0"/>
                          </a:rPr>
                          <m:t>𝑝</m:t>
                        </m:r>
                        <m:r>
                          <a:rPr kumimoji="0" lang="en-US" altLang="zh-CN" sz="1600" i="1" dirty="0">
                            <a:solidFill>
                              <a:srgbClr val="000000"/>
                            </a:solidFill>
                            <a:latin typeface="Cambria Math" panose="02040503050406030204" pitchFamily="18" charset="0"/>
                          </a:rPr>
                          <m:t>!</m:t>
                        </m:r>
                      </m:num>
                      <m:den>
                        <m:sSub>
                          <m:sSubPr>
                            <m:ctrlPr>
                              <a:rPr kumimoji="0" lang="en-US" altLang="zh-CN" sz="1600" i="1" dirty="0">
                                <a:solidFill>
                                  <a:srgbClr val="000000"/>
                                </a:solidFill>
                                <a:latin typeface="Cambria Math" panose="02040503050406030204" pitchFamily="18" charset="0"/>
                              </a:rPr>
                            </m:ctrlPr>
                          </m:sSubPr>
                          <m:e>
                            <m:r>
                              <m:rPr>
                                <m:brk m:alnAt="7"/>
                              </m:rPr>
                              <a:rPr kumimoji="0" lang="en-US" altLang="zh-CN" sz="1600" i="1" dirty="0">
                                <a:solidFill>
                                  <a:srgbClr val="000000"/>
                                </a:solidFill>
                                <a:latin typeface="Cambria Math" panose="02040503050406030204" pitchFamily="18" charset="0"/>
                              </a:rPr>
                              <m:t>𝑘</m:t>
                            </m:r>
                          </m:e>
                          <m:sub>
                            <m:r>
                              <m:rPr>
                                <m:brk m:alnAt="7"/>
                              </m:rPr>
                              <a:rPr kumimoji="0" lang="en-US" altLang="zh-CN" sz="1600" i="1" dirty="0">
                                <a:solidFill>
                                  <a:srgbClr val="000000"/>
                                </a:solidFill>
                                <a:latin typeface="Cambria Math" panose="02040503050406030204" pitchFamily="18" charset="0"/>
                              </a:rPr>
                              <m:t>1</m:t>
                            </m:r>
                          </m:sub>
                        </m:sSub>
                        <m:r>
                          <a:rPr kumimoji="0" lang="en-US" altLang="zh-CN" sz="1600" i="1" dirty="0">
                            <a:solidFill>
                              <a:srgbClr val="000000"/>
                            </a:solidFill>
                            <a:latin typeface="Cambria Math" panose="02040503050406030204" pitchFamily="18" charset="0"/>
                          </a:rPr>
                          <m:t>!</m:t>
                        </m:r>
                        <m:r>
                          <m:rPr>
                            <m:brk m:alnAt="7"/>
                          </m:rPr>
                          <a:rPr kumimoji="0" lang="en-US" altLang="zh-CN" sz="1600" i="1" dirty="0">
                            <a:solidFill>
                              <a:srgbClr val="000000"/>
                            </a:solidFill>
                            <a:latin typeface="Cambria Math" panose="02040503050406030204" pitchFamily="18" charset="0"/>
                          </a:rPr>
                          <m:t>,</m:t>
                        </m:r>
                        <m:sSub>
                          <m:sSubPr>
                            <m:ctrlPr>
                              <a:rPr kumimoji="0" lang="en-US" altLang="zh-CN" sz="1600" i="1" dirty="0">
                                <a:solidFill>
                                  <a:srgbClr val="000000"/>
                                </a:solidFill>
                                <a:latin typeface="Cambria Math" panose="02040503050406030204" pitchFamily="18" charset="0"/>
                              </a:rPr>
                            </m:ctrlPr>
                          </m:sSubPr>
                          <m:e>
                            <m:r>
                              <m:rPr>
                                <m:brk m:alnAt="7"/>
                              </m:rPr>
                              <a:rPr kumimoji="0" lang="en-US" altLang="zh-CN" sz="1600" i="1" dirty="0">
                                <a:solidFill>
                                  <a:srgbClr val="000000"/>
                                </a:solidFill>
                                <a:latin typeface="Cambria Math" panose="02040503050406030204" pitchFamily="18" charset="0"/>
                              </a:rPr>
                              <m:t>𝑘</m:t>
                            </m:r>
                          </m:e>
                          <m:sub>
                            <m:r>
                              <m:rPr>
                                <m:brk m:alnAt="7"/>
                              </m:rPr>
                              <a:rPr kumimoji="0" lang="en-US" altLang="zh-CN" sz="1600" i="1" dirty="0">
                                <a:solidFill>
                                  <a:srgbClr val="000000"/>
                                </a:solidFill>
                                <a:latin typeface="Cambria Math" panose="02040503050406030204" pitchFamily="18" charset="0"/>
                              </a:rPr>
                              <m:t>2</m:t>
                            </m:r>
                          </m:sub>
                        </m:sSub>
                        <m:r>
                          <a:rPr kumimoji="0" lang="en-US" altLang="zh-CN" sz="1600" i="1" dirty="0">
                            <a:solidFill>
                              <a:srgbClr val="000000"/>
                            </a:solidFill>
                            <a:latin typeface="Cambria Math" panose="02040503050406030204" pitchFamily="18" charset="0"/>
                          </a:rPr>
                          <m:t>!…</m:t>
                        </m:r>
                        <m:sSub>
                          <m:sSubPr>
                            <m:ctrlPr>
                              <a:rPr kumimoji="0" lang="en-US" altLang="zh-CN" sz="1600" i="1" dirty="0">
                                <a:solidFill>
                                  <a:srgbClr val="000000"/>
                                </a:solidFill>
                                <a:latin typeface="Cambria Math" panose="02040503050406030204" pitchFamily="18" charset="0"/>
                              </a:rPr>
                            </m:ctrlPr>
                          </m:sSubPr>
                          <m:e>
                            <m:r>
                              <m:rPr>
                                <m:brk m:alnAt="7"/>
                              </m:rPr>
                              <a:rPr kumimoji="0" lang="en-US" altLang="zh-CN" sz="1600" i="1" dirty="0">
                                <a:solidFill>
                                  <a:srgbClr val="000000"/>
                                </a:solidFill>
                                <a:latin typeface="Cambria Math" panose="02040503050406030204" pitchFamily="18" charset="0"/>
                              </a:rPr>
                              <m:t>𝑘</m:t>
                            </m:r>
                          </m:e>
                          <m:sub>
                            <m:r>
                              <m:rPr>
                                <m:brk m:alnAt="7"/>
                              </m:rPr>
                              <a:rPr kumimoji="0" lang="en-US" altLang="zh-CN" sz="1600" i="1" dirty="0">
                                <a:solidFill>
                                  <a:srgbClr val="000000"/>
                                </a:solidFill>
                                <a:latin typeface="Cambria Math" panose="02040503050406030204" pitchFamily="18" charset="0"/>
                              </a:rPr>
                              <m:t>𝑎</m:t>
                            </m:r>
                          </m:sub>
                        </m:sSub>
                        <m:r>
                          <a:rPr kumimoji="0" lang="en-US" altLang="zh-CN" sz="1600" i="1" dirty="0">
                            <a:solidFill>
                              <a:srgbClr val="000000"/>
                            </a:solidFill>
                            <a:latin typeface="Cambria Math" panose="02040503050406030204" pitchFamily="18" charset="0"/>
                          </a:rPr>
                          <m:t>!</m:t>
                        </m:r>
                      </m:den>
                    </m:f>
                  </m:oMath>
                </a14:m>
                <a:r>
                  <a:rPr lang="zh-CN" altLang="en-US" sz="1600" dirty="0">
                    <a:solidFill>
                      <a:srgbClr val="000000"/>
                    </a:solidFill>
                    <a:latin typeface="Arial"/>
                  </a:rPr>
                  <a:t> </a:t>
                </a:r>
                <a14:m>
                  <m:oMath xmlns:m="http://schemas.openxmlformats.org/officeDocument/2006/math">
                    <m:r>
                      <a:rPr kumimoji="0" lang="en-US" altLang="zh-CN" sz="1600" i="1" dirty="0">
                        <a:solidFill>
                          <a:srgbClr val="000000"/>
                        </a:solidFill>
                        <a:latin typeface="Cambria Math" panose="02040503050406030204" pitchFamily="18" charset="0"/>
                        <a:ea typeface="Cambria Math" panose="02040503050406030204" pitchFamily="18" charset="0"/>
                      </a:rPr>
                      <m:t>≡0</m:t>
                    </m:r>
                    <m:r>
                      <a:rPr kumimoji="0" lang="zh-CN" altLang="en-US" sz="1600" i="1" dirty="0">
                        <a:solidFill>
                          <a:srgbClr val="000000"/>
                        </a:solidFill>
                        <a:latin typeface="Cambria Math" panose="02040503050406030204" pitchFamily="18" charset="0"/>
                        <a:ea typeface="Cambria Math" panose="02040503050406030204" pitchFamily="18" charset="0"/>
                      </a:rPr>
                      <m:t>  </m:t>
                    </m:r>
                    <m:r>
                      <a:rPr kumimoji="0" lang="en-US" altLang="zh-CN" sz="1600" i="1" dirty="0">
                        <a:solidFill>
                          <a:srgbClr val="000000"/>
                        </a:solidFill>
                        <a:latin typeface="Cambria Math" panose="02040503050406030204" pitchFamily="18" charset="0"/>
                        <a:ea typeface="Cambria Math" panose="02040503050406030204" pitchFamily="18" charset="0"/>
                      </a:rPr>
                      <m:t>(</m:t>
                    </m:r>
                    <m:r>
                      <m:rPr>
                        <m:sty m:val="p"/>
                      </m:rPr>
                      <a:rPr kumimoji="0" lang="en-US" altLang="zh-CN" sz="1600" dirty="0">
                        <a:solidFill>
                          <a:srgbClr val="000000"/>
                        </a:solidFill>
                        <a:latin typeface="Cambria Math" panose="02040503050406030204" pitchFamily="18" charset="0"/>
                        <a:ea typeface="Cambria Math" panose="02040503050406030204" pitchFamily="18" charset="0"/>
                      </a:rPr>
                      <m:t>mod</m:t>
                    </m:r>
                    <m:r>
                      <a:rPr kumimoji="0" lang="zh-CN" altLang="en-US" sz="1600" i="1" dirty="0">
                        <a:solidFill>
                          <a:srgbClr val="000000"/>
                        </a:solidFill>
                        <a:latin typeface="Cambria Math" panose="02040503050406030204" pitchFamily="18" charset="0"/>
                        <a:ea typeface="Cambria Math" panose="02040503050406030204" pitchFamily="18" charset="0"/>
                      </a:rPr>
                      <m:t> </m:t>
                    </m:r>
                    <m:r>
                      <a:rPr kumimoji="0" lang="en-US" altLang="zh-CN" sz="1600" i="1" dirty="0">
                        <a:solidFill>
                          <a:srgbClr val="000000"/>
                        </a:solidFill>
                        <a:latin typeface="Cambria Math" panose="02040503050406030204" pitchFamily="18" charset="0"/>
                        <a:ea typeface="Cambria Math" panose="02040503050406030204" pitchFamily="18" charset="0"/>
                      </a:rPr>
                      <m:t>𝑝</m:t>
                    </m:r>
                    <m:r>
                      <a:rPr kumimoji="0" lang="en-US" altLang="zh-CN" sz="1600" i="1" dirty="0">
                        <a:solidFill>
                          <a:srgbClr val="000000"/>
                        </a:solidFill>
                        <a:latin typeface="Cambria Math" panose="02040503050406030204" pitchFamily="18" charset="0"/>
                        <a:ea typeface="Cambria Math" panose="02040503050406030204" pitchFamily="18" charset="0"/>
                      </a:rPr>
                      <m:t>)</m:t>
                    </m:r>
                  </m:oMath>
                </a14:m>
                <a:r>
                  <a:rPr lang="zh-CN" altLang="en-US" sz="1600" dirty="0">
                    <a:solidFill>
                      <a:srgbClr val="000000"/>
                    </a:solidFill>
                    <a:latin typeface="Arial"/>
                  </a:rPr>
                  <a:t> </a:t>
                </a:r>
                <a:r>
                  <a:rPr lang="en-US" altLang="zh-CN" sz="1600" dirty="0">
                    <a:solidFill>
                      <a:srgbClr val="000000"/>
                    </a:solidFill>
                    <a:latin typeface="Arial"/>
                  </a:rPr>
                  <a:t>,</a:t>
                </a:r>
                <a:br>
                  <a:rPr lang="en-US" altLang="zh-CN" sz="1600" dirty="0">
                    <a:solidFill>
                      <a:srgbClr val="000000"/>
                    </a:solidFill>
                    <a:latin typeface="Arial"/>
                  </a:rPr>
                </a:br>
                <a:r>
                  <a:rPr lang="zh-CN" altLang="en-US" sz="1600" dirty="0">
                    <a:solidFill>
                      <a:srgbClr val="000000"/>
                    </a:solidFill>
                    <a:latin typeface="Arial"/>
                  </a:rPr>
                  <a:t>若有</a:t>
                </a:r>
                <a14:m>
                  <m:oMath xmlns:m="http://schemas.openxmlformats.org/officeDocument/2006/math">
                    <m:sSub>
                      <m:sSubPr>
                        <m:ctrlPr>
                          <a:rPr kumimoji="0" lang="en-US" altLang="zh-CN" sz="1600" i="1" dirty="0">
                            <a:solidFill>
                              <a:srgbClr val="000000"/>
                            </a:solidFill>
                            <a:latin typeface="Cambria Math" panose="02040503050406030204" pitchFamily="18" charset="0"/>
                          </a:rPr>
                        </m:ctrlPr>
                      </m:sSubPr>
                      <m:e>
                        <m:r>
                          <a:rPr kumimoji="0" lang="en-US" altLang="zh-CN" sz="1600" i="1" dirty="0">
                            <a:solidFill>
                              <a:srgbClr val="000000"/>
                            </a:solidFill>
                            <a:latin typeface="Cambria Math" panose="02040503050406030204" pitchFamily="18" charset="0"/>
                          </a:rPr>
                          <m:t>𝑘</m:t>
                        </m:r>
                      </m:e>
                      <m:sub>
                        <m:r>
                          <a:rPr kumimoji="0" lang="en-US" altLang="zh-CN" sz="1600" i="1" dirty="0">
                            <a:solidFill>
                              <a:srgbClr val="000000"/>
                            </a:solidFill>
                            <a:latin typeface="Cambria Math" panose="02040503050406030204" pitchFamily="18" charset="0"/>
                          </a:rPr>
                          <m:t>𝑖</m:t>
                        </m:r>
                      </m:sub>
                    </m:sSub>
                    <m:r>
                      <a:rPr kumimoji="0" lang="en-US" altLang="zh-CN" sz="1600" i="1" dirty="0">
                        <a:solidFill>
                          <a:srgbClr val="000000"/>
                        </a:solidFill>
                        <a:latin typeface="Cambria Math" panose="02040503050406030204" pitchFamily="18" charset="0"/>
                      </a:rPr>
                      <m:t>=</m:t>
                    </m:r>
                    <m:r>
                      <a:rPr kumimoji="0" lang="en-US" altLang="zh-CN" sz="1600" i="1" dirty="0">
                        <a:solidFill>
                          <a:srgbClr val="000000"/>
                        </a:solidFill>
                        <a:latin typeface="Cambria Math" panose="02040503050406030204" pitchFamily="18" charset="0"/>
                      </a:rPr>
                      <m:t>𝑝</m:t>
                    </m:r>
                    <m:r>
                      <a:rPr kumimoji="0" lang="en-US" altLang="zh-CN" sz="1600" dirty="0">
                        <a:solidFill>
                          <a:srgbClr val="000000"/>
                        </a:solidFill>
                        <a:latin typeface="Cambria Math" panose="02040503050406030204" pitchFamily="18" charset="0"/>
                      </a:rPr>
                      <m:t> </m:t>
                    </m:r>
                  </m:oMath>
                </a14:m>
                <a:r>
                  <a:rPr lang="en-US" altLang="zh-CN" sz="1600" dirty="0">
                    <a:solidFill>
                      <a:srgbClr val="000000"/>
                    </a:solidFill>
                    <a:latin typeface="Arial"/>
                  </a:rPr>
                  <a:t>, </a:t>
                </a:r>
                <a:r>
                  <a:rPr lang="zh-CN" altLang="en-US" sz="1600" dirty="0">
                    <a:solidFill>
                      <a:srgbClr val="000000"/>
                    </a:solidFill>
                    <a:latin typeface="Arial"/>
                  </a:rPr>
                  <a:t>则其它</a:t>
                </a:r>
                <a14:m>
                  <m:oMath xmlns:m="http://schemas.openxmlformats.org/officeDocument/2006/math">
                    <m:sSub>
                      <m:sSubPr>
                        <m:ctrlPr>
                          <a:rPr kumimoji="0" lang="en-US" altLang="zh-CN" sz="1600" i="1" dirty="0">
                            <a:solidFill>
                              <a:srgbClr val="000000"/>
                            </a:solidFill>
                            <a:latin typeface="Cambria Math" panose="02040503050406030204" pitchFamily="18" charset="0"/>
                          </a:rPr>
                        </m:ctrlPr>
                      </m:sSubPr>
                      <m:e>
                        <m:r>
                          <a:rPr kumimoji="0" lang="en-US" altLang="zh-CN" sz="1600" i="1" dirty="0">
                            <a:solidFill>
                              <a:srgbClr val="000000"/>
                            </a:solidFill>
                            <a:latin typeface="Cambria Math" panose="02040503050406030204" pitchFamily="18" charset="0"/>
                          </a:rPr>
                          <m:t>𝑘</m:t>
                        </m:r>
                      </m:e>
                      <m:sub>
                        <m:r>
                          <a:rPr kumimoji="0" lang="en-US" altLang="zh-CN" sz="1600" i="1" dirty="0">
                            <a:solidFill>
                              <a:srgbClr val="000000"/>
                            </a:solidFill>
                            <a:latin typeface="Cambria Math" panose="02040503050406030204" pitchFamily="18" charset="0"/>
                          </a:rPr>
                          <m:t>𝑗</m:t>
                        </m:r>
                      </m:sub>
                    </m:sSub>
                    <m:r>
                      <a:rPr kumimoji="0" lang="en-US" altLang="zh-CN" sz="1600" i="1" dirty="0">
                        <a:solidFill>
                          <a:srgbClr val="000000"/>
                        </a:solidFill>
                        <a:latin typeface="Cambria Math" panose="02040503050406030204" pitchFamily="18" charset="0"/>
                      </a:rPr>
                      <m:t>=0</m:t>
                    </m:r>
                  </m:oMath>
                </a14:m>
                <a:r>
                  <a:rPr lang="en-US" altLang="zh-CN" sz="1600" dirty="0">
                    <a:solidFill>
                      <a:srgbClr val="000000"/>
                    </a:solidFill>
                    <a:latin typeface="Arial"/>
                  </a:rPr>
                  <a:t>,  </a:t>
                </a:r>
                <a:r>
                  <a:rPr lang="zh-CN" altLang="en-US" sz="1600" dirty="0">
                    <a:solidFill>
                      <a:srgbClr val="000000"/>
                    </a:solidFill>
                    <a:latin typeface="Arial"/>
                  </a:rPr>
                  <a:t>于是 </a:t>
                </a:r>
                <a14:m>
                  <m:oMath xmlns:m="http://schemas.openxmlformats.org/officeDocument/2006/math">
                    <m:f>
                      <m:fPr>
                        <m:ctrlPr>
                          <a:rPr kumimoji="0" lang="en-US" altLang="zh-CN" sz="1600" i="1" dirty="0">
                            <a:solidFill>
                              <a:srgbClr val="000000"/>
                            </a:solidFill>
                            <a:latin typeface="Cambria Math" panose="02040503050406030204" pitchFamily="18" charset="0"/>
                          </a:rPr>
                        </m:ctrlPr>
                      </m:fPr>
                      <m:num>
                        <m:r>
                          <a:rPr kumimoji="0" lang="en-US" altLang="zh-CN" sz="1600" i="1" dirty="0">
                            <a:solidFill>
                              <a:srgbClr val="000000"/>
                            </a:solidFill>
                            <a:latin typeface="Cambria Math" panose="02040503050406030204" pitchFamily="18" charset="0"/>
                          </a:rPr>
                          <m:t>𝑝</m:t>
                        </m:r>
                        <m:r>
                          <a:rPr kumimoji="0" lang="en-US" altLang="zh-CN" sz="1600" i="1" dirty="0">
                            <a:solidFill>
                              <a:srgbClr val="000000"/>
                            </a:solidFill>
                            <a:latin typeface="Cambria Math" panose="02040503050406030204" pitchFamily="18" charset="0"/>
                          </a:rPr>
                          <m:t>!</m:t>
                        </m:r>
                      </m:num>
                      <m:den>
                        <m:sSub>
                          <m:sSubPr>
                            <m:ctrlPr>
                              <a:rPr kumimoji="0" lang="en-US" altLang="zh-CN" sz="1600" i="1" dirty="0">
                                <a:solidFill>
                                  <a:srgbClr val="000000"/>
                                </a:solidFill>
                                <a:latin typeface="Cambria Math" panose="02040503050406030204" pitchFamily="18" charset="0"/>
                              </a:rPr>
                            </m:ctrlPr>
                          </m:sSubPr>
                          <m:e>
                            <m:r>
                              <m:rPr>
                                <m:brk m:alnAt="7"/>
                              </m:rPr>
                              <a:rPr kumimoji="0" lang="en-US" altLang="zh-CN" sz="1600" i="1" dirty="0">
                                <a:solidFill>
                                  <a:srgbClr val="000000"/>
                                </a:solidFill>
                                <a:latin typeface="Cambria Math" panose="02040503050406030204" pitchFamily="18" charset="0"/>
                              </a:rPr>
                              <m:t>𝑘</m:t>
                            </m:r>
                          </m:e>
                          <m:sub>
                            <m:r>
                              <m:rPr>
                                <m:brk m:alnAt="7"/>
                              </m:rPr>
                              <a:rPr kumimoji="0" lang="en-US" altLang="zh-CN" sz="1600" i="1" dirty="0">
                                <a:solidFill>
                                  <a:srgbClr val="000000"/>
                                </a:solidFill>
                                <a:latin typeface="Cambria Math" panose="02040503050406030204" pitchFamily="18" charset="0"/>
                              </a:rPr>
                              <m:t>1</m:t>
                            </m:r>
                          </m:sub>
                        </m:sSub>
                        <m:r>
                          <a:rPr kumimoji="0" lang="en-US" altLang="zh-CN" sz="1600" i="1" dirty="0">
                            <a:solidFill>
                              <a:srgbClr val="000000"/>
                            </a:solidFill>
                            <a:latin typeface="Cambria Math" panose="02040503050406030204" pitchFamily="18" charset="0"/>
                          </a:rPr>
                          <m:t>!</m:t>
                        </m:r>
                        <m:r>
                          <m:rPr>
                            <m:brk m:alnAt="7"/>
                          </m:rPr>
                          <a:rPr kumimoji="0" lang="en-US" altLang="zh-CN" sz="1600" i="1" dirty="0">
                            <a:solidFill>
                              <a:srgbClr val="000000"/>
                            </a:solidFill>
                            <a:latin typeface="Cambria Math" panose="02040503050406030204" pitchFamily="18" charset="0"/>
                          </a:rPr>
                          <m:t>,</m:t>
                        </m:r>
                        <m:sSub>
                          <m:sSubPr>
                            <m:ctrlPr>
                              <a:rPr kumimoji="0" lang="en-US" altLang="zh-CN" sz="1600" i="1" dirty="0">
                                <a:solidFill>
                                  <a:srgbClr val="000000"/>
                                </a:solidFill>
                                <a:latin typeface="Cambria Math" panose="02040503050406030204" pitchFamily="18" charset="0"/>
                              </a:rPr>
                            </m:ctrlPr>
                          </m:sSubPr>
                          <m:e>
                            <m:r>
                              <m:rPr>
                                <m:brk m:alnAt="7"/>
                              </m:rPr>
                              <a:rPr kumimoji="0" lang="en-US" altLang="zh-CN" sz="1600" i="1" dirty="0">
                                <a:solidFill>
                                  <a:srgbClr val="000000"/>
                                </a:solidFill>
                                <a:latin typeface="Cambria Math" panose="02040503050406030204" pitchFamily="18" charset="0"/>
                              </a:rPr>
                              <m:t>𝑘</m:t>
                            </m:r>
                          </m:e>
                          <m:sub>
                            <m:r>
                              <m:rPr>
                                <m:brk m:alnAt="7"/>
                              </m:rPr>
                              <a:rPr kumimoji="0" lang="en-US" altLang="zh-CN" sz="1600" i="1" dirty="0">
                                <a:solidFill>
                                  <a:srgbClr val="000000"/>
                                </a:solidFill>
                                <a:latin typeface="Cambria Math" panose="02040503050406030204" pitchFamily="18" charset="0"/>
                              </a:rPr>
                              <m:t>2</m:t>
                            </m:r>
                          </m:sub>
                        </m:sSub>
                        <m:r>
                          <a:rPr kumimoji="0" lang="en-US" altLang="zh-CN" sz="1600" i="1" dirty="0">
                            <a:solidFill>
                              <a:srgbClr val="000000"/>
                            </a:solidFill>
                            <a:latin typeface="Cambria Math" panose="02040503050406030204" pitchFamily="18" charset="0"/>
                          </a:rPr>
                          <m:t>!…</m:t>
                        </m:r>
                        <m:sSub>
                          <m:sSubPr>
                            <m:ctrlPr>
                              <a:rPr kumimoji="0" lang="en-US" altLang="zh-CN" sz="1600" i="1" dirty="0">
                                <a:solidFill>
                                  <a:srgbClr val="000000"/>
                                </a:solidFill>
                                <a:latin typeface="Cambria Math" panose="02040503050406030204" pitchFamily="18" charset="0"/>
                              </a:rPr>
                            </m:ctrlPr>
                          </m:sSubPr>
                          <m:e>
                            <m:r>
                              <m:rPr>
                                <m:brk m:alnAt="7"/>
                              </m:rPr>
                              <a:rPr kumimoji="0" lang="en-US" altLang="zh-CN" sz="1600" i="1" dirty="0">
                                <a:solidFill>
                                  <a:srgbClr val="000000"/>
                                </a:solidFill>
                                <a:latin typeface="Cambria Math" panose="02040503050406030204" pitchFamily="18" charset="0"/>
                              </a:rPr>
                              <m:t>𝑘</m:t>
                            </m:r>
                          </m:e>
                          <m:sub>
                            <m:r>
                              <m:rPr>
                                <m:brk m:alnAt="7"/>
                              </m:rPr>
                              <a:rPr kumimoji="0" lang="en-US" altLang="zh-CN" sz="1600" i="1" dirty="0">
                                <a:solidFill>
                                  <a:srgbClr val="000000"/>
                                </a:solidFill>
                                <a:latin typeface="Cambria Math" panose="02040503050406030204" pitchFamily="18" charset="0"/>
                              </a:rPr>
                              <m:t>𝑎</m:t>
                            </m:r>
                          </m:sub>
                        </m:sSub>
                        <m:r>
                          <a:rPr kumimoji="0" lang="en-US" altLang="zh-CN" sz="1600" i="1" dirty="0">
                            <a:solidFill>
                              <a:srgbClr val="000000"/>
                            </a:solidFill>
                            <a:latin typeface="Cambria Math" panose="02040503050406030204" pitchFamily="18" charset="0"/>
                          </a:rPr>
                          <m:t>!</m:t>
                        </m:r>
                      </m:den>
                    </m:f>
                  </m:oMath>
                </a14:m>
                <a:r>
                  <a:rPr lang="zh-CN" altLang="en-US" sz="1600" dirty="0">
                    <a:solidFill>
                      <a:srgbClr val="000000"/>
                    </a:solidFill>
                    <a:latin typeface="Arial"/>
                  </a:rPr>
                  <a:t> </a:t>
                </a:r>
                <a14:m>
                  <m:oMath xmlns:m="http://schemas.openxmlformats.org/officeDocument/2006/math">
                    <m:r>
                      <a:rPr kumimoji="0" lang="en-US" altLang="zh-CN" sz="1600" i="1" dirty="0">
                        <a:solidFill>
                          <a:srgbClr val="000000"/>
                        </a:solidFill>
                        <a:latin typeface="Cambria Math" panose="02040503050406030204" pitchFamily="18" charset="0"/>
                        <a:ea typeface="Cambria Math" panose="02040503050406030204" pitchFamily="18" charset="0"/>
                      </a:rPr>
                      <m:t>≡1</m:t>
                    </m:r>
                    <m:r>
                      <a:rPr kumimoji="0" lang="zh-CN" altLang="en-US" sz="1600" i="1" dirty="0">
                        <a:solidFill>
                          <a:srgbClr val="000000"/>
                        </a:solidFill>
                        <a:latin typeface="Cambria Math" panose="02040503050406030204" pitchFamily="18" charset="0"/>
                        <a:ea typeface="Cambria Math" panose="02040503050406030204" pitchFamily="18" charset="0"/>
                      </a:rPr>
                      <m:t>  </m:t>
                    </m:r>
                    <m:r>
                      <a:rPr kumimoji="0" lang="en-US" altLang="zh-CN" sz="1600" i="1" dirty="0">
                        <a:solidFill>
                          <a:srgbClr val="000000"/>
                        </a:solidFill>
                        <a:latin typeface="Cambria Math" panose="02040503050406030204" pitchFamily="18" charset="0"/>
                        <a:ea typeface="Cambria Math" panose="02040503050406030204" pitchFamily="18" charset="0"/>
                      </a:rPr>
                      <m:t>(</m:t>
                    </m:r>
                    <m:r>
                      <m:rPr>
                        <m:sty m:val="p"/>
                      </m:rPr>
                      <a:rPr kumimoji="0" lang="en-US" altLang="zh-CN" sz="1600" i="1" dirty="0">
                        <a:solidFill>
                          <a:srgbClr val="000000"/>
                        </a:solidFill>
                        <a:latin typeface="Cambria Math" panose="02040503050406030204" pitchFamily="18" charset="0"/>
                        <a:ea typeface="Cambria Math" panose="02040503050406030204" pitchFamily="18" charset="0"/>
                      </a:rPr>
                      <m:t>mod</m:t>
                    </m:r>
                    <m:r>
                      <a:rPr kumimoji="0" lang="zh-CN" altLang="en-US" sz="1600" i="1" dirty="0">
                        <a:solidFill>
                          <a:srgbClr val="000000"/>
                        </a:solidFill>
                        <a:latin typeface="Cambria Math" panose="02040503050406030204" pitchFamily="18" charset="0"/>
                        <a:ea typeface="Cambria Math" panose="02040503050406030204" pitchFamily="18" charset="0"/>
                      </a:rPr>
                      <m:t> </m:t>
                    </m:r>
                    <m:r>
                      <a:rPr kumimoji="0" lang="en-US" altLang="zh-CN" sz="1600" i="1" dirty="0">
                        <a:solidFill>
                          <a:srgbClr val="000000"/>
                        </a:solidFill>
                        <a:latin typeface="Cambria Math" panose="02040503050406030204" pitchFamily="18" charset="0"/>
                        <a:ea typeface="Cambria Math" panose="02040503050406030204" pitchFamily="18" charset="0"/>
                      </a:rPr>
                      <m:t>𝑝</m:t>
                    </m:r>
                    <m:r>
                      <a:rPr kumimoji="0" lang="en-US" altLang="zh-CN" sz="1600" i="1" dirty="0">
                        <a:solidFill>
                          <a:srgbClr val="000000"/>
                        </a:solidFill>
                        <a:latin typeface="Cambria Math" panose="02040503050406030204" pitchFamily="18" charset="0"/>
                        <a:ea typeface="Cambria Math" panose="02040503050406030204" pitchFamily="18" charset="0"/>
                      </a:rPr>
                      <m:t>)</m:t>
                    </m:r>
                  </m:oMath>
                </a14:m>
                <a:r>
                  <a:rPr lang="zh-CN" altLang="en-US" sz="1600" dirty="0">
                    <a:solidFill>
                      <a:srgbClr val="000000"/>
                    </a:solidFill>
                    <a:latin typeface="Arial"/>
                  </a:rPr>
                  <a:t> </a:t>
                </a:r>
                <a:r>
                  <a:rPr lang="en-US" altLang="zh-CN" sz="1600" dirty="0">
                    <a:solidFill>
                      <a:srgbClr val="000000"/>
                    </a:solidFill>
                    <a:latin typeface="Arial"/>
                  </a:rPr>
                  <a:t>; </a:t>
                </a:r>
              </a:p>
              <a:p>
                <a:pPr lvl="2">
                  <a:buClr>
                    <a:srgbClr val="CCCC00"/>
                  </a:buClr>
                </a:pPr>
                <a:r>
                  <a:rPr lang="zh-CN" altLang="en-US" sz="2000" dirty="0">
                    <a:solidFill>
                      <a:srgbClr val="000000"/>
                    </a:solidFill>
                    <a:latin typeface="Arial"/>
                  </a:rPr>
                  <a:t>总共恰有</a:t>
                </a:r>
                <a14:m>
                  <m:oMath xmlns:m="http://schemas.openxmlformats.org/officeDocument/2006/math">
                    <m:r>
                      <a:rPr lang="en-US" altLang="zh-CN" sz="2000" i="1" dirty="0">
                        <a:solidFill>
                          <a:srgbClr val="000000"/>
                        </a:solidFill>
                        <a:latin typeface="Cambria Math" panose="02040503050406030204" pitchFamily="18" charset="0"/>
                      </a:rPr>
                      <m:t>𝑎</m:t>
                    </m:r>
                  </m:oMath>
                </a14:m>
                <a:r>
                  <a:rPr lang="zh-CN" altLang="en-US" sz="2000" dirty="0">
                    <a:solidFill>
                      <a:srgbClr val="000000"/>
                    </a:solidFill>
                    <a:latin typeface="Arial"/>
                  </a:rPr>
                  <a:t>个</a:t>
                </a:r>
                <a14:m>
                  <m:oMath xmlns:m="http://schemas.openxmlformats.org/officeDocument/2006/math">
                    <m:sSub>
                      <m:sSubPr>
                        <m:ctrlPr>
                          <a:rPr kumimoji="0" lang="en-US" altLang="zh-CN" sz="2000" i="1" dirty="0">
                            <a:solidFill>
                              <a:srgbClr val="000000"/>
                            </a:solidFill>
                            <a:latin typeface="Cambria Math" panose="02040503050406030204" pitchFamily="18" charset="0"/>
                          </a:rPr>
                        </m:ctrlPr>
                      </m:sSubPr>
                      <m:e>
                        <m:r>
                          <a:rPr kumimoji="0" lang="en-US" altLang="zh-CN" sz="2000" i="1" dirty="0">
                            <a:solidFill>
                              <a:srgbClr val="000000"/>
                            </a:solidFill>
                            <a:latin typeface="Cambria Math" panose="02040503050406030204" pitchFamily="18" charset="0"/>
                          </a:rPr>
                          <m:t>𝑘</m:t>
                        </m:r>
                      </m:e>
                      <m:sub>
                        <m:r>
                          <a:rPr kumimoji="0" lang="en-US" altLang="zh-CN" sz="2000" i="1" dirty="0">
                            <a:solidFill>
                              <a:srgbClr val="000000"/>
                            </a:solidFill>
                            <a:latin typeface="Cambria Math" panose="02040503050406030204" pitchFamily="18" charset="0"/>
                          </a:rPr>
                          <m:t>𝑖</m:t>
                        </m:r>
                      </m:sub>
                    </m:sSub>
                    <m:r>
                      <a:rPr kumimoji="0" lang="en-US" altLang="zh-CN" sz="2000" i="1" dirty="0">
                        <a:solidFill>
                          <a:srgbClr val="000000"/>
                        </a:solidFill>
                        <a:latin typeface="Cambria Math" panose="02040503050406030204" pitchFamily="18" charset="0"/>
                      </a:rPr>
                      <m:t>=</m:t>
                    </m:r>
                    <m:r>
                      <a:rPr kumimoji="0" lang="en-US" altLang="zh-CN" sz="2000" i="1" dirty="0">
                        <a:solidFill>
                          <a:srgbClr val="000000"/>
                        </a:solidFill>
                        <a:latin typeface="Cambria Math" panose="02040503050406030204" pitchFamily="18" charset="0"/>
                      </a:rPr>
                      <m:t>𝑝</m:t>
                    </m:r>
                    <m:r>
                      <a:rPr kumimoji="0" lang="en-US" altLang="zh-CN" sz="2000" dirty="0">
                        <a:solidFill>
                          <a:srgbClr val="000000"/>
                        </a:solidFill>
                        <a:latin typeface="Cambria Math" panose="02040503050406030204" pitchFamily="18" charset="0"/>
                      </a:rPr>
                      <m:t> </m:t>
                    </m:r>
                  </m:oMath>
                </a14:m>
                <a:r>
                  <a:rPr lang="en-US" altLang="zh-CN" sz="2000" dirty="0">
                    <a:solidFill>
                      <a:srgbClr val="000000"/>
                    </a:solidFill>
                    <a:latin typeface="Arial"/>
                  </a:rPr>
                  <a:t>.</a:t>
                </a:r>
                <a:r>
                  <a:rPr lang="zh-CN" altLang="en-US" sz="2000" dirty="0">
                    <a:solidFill>
                      <a:srgbClr val="000000"/>
                    </a:solidFill>
                    <a:latin typeface="Arial"/>
                  </a:rPr>
                  <a:t> </a:t>
                </a:r>
                <a:endParaRPr lang="en-US" altLang="zh-CN" sz="2000" dirty="0">
                  <a:solidFill>
                    <a:srgbClr val="000000"/>
                  </a:solidFill>
                  <a:latin typeface="Arial"/>
                </a:endParaRPr>
              </a:p>
              <a:p>
                <a:endParaRPr kumimoji="1" lang="zh-CN" altLang="en-US" dirty="0"/>
              </a:p>
            </p:txBody>
          </p:sp>
        </mc:Choice>
        <mc:Fallback xmlns="">
          <p:sp>
            <p:nvSpPr>
              <p:cNvPr id="3" name="内容占位符 2">
                <a:extLst>
                  <a:ext uri="{FF2B5EF4-FFF2-40B4-BE49-F238E27FC236}">
                    <a16:creationId xmlns:a16="http://schemas.microsoft.com/office/drawing/2014/main" id="{AB7537A7-3DC4-DE42-847B-FDAC7359EC7B}"/>
                  </a:ext>
                </a:extLst>
              </p:cNvPr>
              <p:cNvSpPr>
                <a:spLocks noGrp="1" noRot="1" noChangeAspect="1" noMove="1" noResize="1" noEditPoints="1" noAdjustHandles="1" noChangeArrowheads="1" noChangeShapeType="1" noTextEdit="1"/>
              </p:cNvSpPr>
              <p:nvPr>
                <p:ph idx="1"/>
              </p:nvPr>
            </p:nvSpPr>
            <p:spPr>
              <a:blipFill>
                <a:blip r:embed="rId2"/>
                <a:stretch>
                  <a:fillRect l="-463"/>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518074DF-B157-5E49-AA8A-3576B1E8E0CF}"/>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5" name="页脚占位符 4">
            <a:extLst>
              <a:ext uri="{FF2B5EF4-FFF2-40B4-BE49-F238E27FC236}">
                <a16:creationId xmlns:a16="http://schemas.microsoft.com/office/drawing/2014/main" id="{146E432A-1FB7-8D4D-BF72-30C12255B552}"/>
              </a:ext>
            </a:extLst>
          </p:cNvPr>
          <p:cNvSpPr>
            <a:spLocks noGrp="1"/>
          </p:cNvSpPr>
          <p:nvPr>
            <p:ph type="ftr" sz="quarter" idx="3"/>
          </p:nvPr>
        </p:nvSpPr>
        <p:spPr/>
        <p:txBody>
          <a:bodyPr/>
          <a:lstStyle/>
          <a:p>
            <a:pPr>
              <a:defRPr/>
            </a:pPr>
            <a:r>
              <a:rPr kumimoji="1" lang="zh-CN" altLang="en-US" dirty="0"/>
              <a:t>本投影片及相应音视频仅供修读本课程同学使用</a:t>
            </a:r>
          </a:p>
        </p:txBody>
      </p:sp>
      <p:sp>
        <p:nvSpPr>
          <p:cNvPr id="6" name="灯片编号占位符 5">
            <a:extLst>
              <a:ext uri="{FF2B5EF4-FFF2-40B4-BE49-F238E27FC236}">
                <a16:creationId xmlns:a16="http://schemas.microsoft.com/office/drawing/2014/main" id="{4A8E5F53-EDE3-B245-9CAB-0705079269CC}"/>
              </a:ext>
            </a:extLst>
          </p:cNvPr>
          <p:cNvSpPr>
            <a:spLocks noGrp="1"/>
          </p:cNvSpPr>
          <p:nvPr>
            <p:ph type="sldNum" sz="quarter" idx="4"/>
          </p:nvPr>
        </p:nvSpPr>
        <p:spPr/>
        <p:txBody>
          <a:bodyPr/>
          <a:lstStyle/>
          <a:p>
            <a:fld id="{EF2CBC89-708E-48CD-BCD6-CCB7D6409EDD}" type="slidenum">
              <a:rPr lang="en-US" altLang="zh-CN" smtClean="0"/>
              <a:pPr/>
              <a:t>18</a:t>
            </a:fld>
            <a:endParaRPr lang="en-US" altLang="zh-CN" dirty="0"/>
          </a:p>
        </p:txBody>
      </p:sp>
    </p:spTree>
    <p:extLst>
      <p:ext uri="{BB962C8B-B14F-4D97-AF65-F5344CB8AC3E}">
        <p14:creationId xmlns:p14="http://schemas.microsoft.com/office/powerpoint/2010/main" val="4024695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5A3BAE-CEE1-0447-865D-B85416F26EF8}"/>
              </a:ext>
            </a:extLst>
          </p:cNvPr>
          <p:cNvSpPr>
            <a:spLocks noGrp="1"/>
          </p:cNvSpPr>
          <p:nvPr>
            <p:ph type="title"/>
          </p:nvPr>
        </p:nvSpPr>
        <p:spPr/>
        <p:txBody>
          <a:bodyPr/>
          <a:lstStyle/>
          <a:p>
            <a:r>
              <a:rPr lang="zh-CN" altLang="en-US" dirty="0"/>
              <a:t>带重复元素的排列与组合</a:t>
            </a:r>
          </a:p>
        </p:txBody>
      </p:sp>
      <p:sp>
        <p:nvSpPr>
          <p:cNvPr id="3" name="文本占位符 2">
            <a:extLst>
              <a:ext uri="{FF2B5EF4-FFF2-40B4-BE49-F238E27FC236}">
                <a16:creationId xmlns:a16="http://schemas.microsoft.com/office/drawing/2014/main" id="{1E42BAE4-FC9E-7145-AF45-F73B3186163B}"/>
              </a:ext>
            </a:extLst>
          </p:cNvPr>
          <p:cNvSpPr>
            <a:spLocks noGrp="1"/>
          </p:cNvSpPr>
          <p:nvPr>
            <p:ph type="body" idx="1"/>
          </p:nvPr>
        </p:nvSpPr>
        <p:spPr/>
        <p:txBody>
          <a:bodyPr/>
          <a:lstStyle/>
          <a:p>
            <a:endParaRPr kumimoji="1" lang="zh-CN" altLang="en-US"/>
          </a:p>
        </p:txBody>
      </p:sp>
      <p:sp>
        <p:nvSpPr>
          <p:cNvPr id="4" name="日期占位符 3">
            <a:extLst>
              <a:ext uri="{FF2B5EF4-FFF2-40B4-BE49-F238E27FC236}">
                <a16:creationId xmlns:a16="http://schemas.microsoft.com/office/drawing/2014/main" id="{20E7AC24-48D3-B447-8B14-427424D72814}"/>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5" name="页脚占位符 4">
            <a:extLst>
              <a:ext uri="{FF2B5EF4-FFF2-40B4-BE49-F238E27FC236}">
                <a16:creationId xmlns:a16="http://schemas.microsoft.com/office/drawing/2014/main" id="{AA2D1F8F-54B5-B840-A539-C6EC961ADCE0}"/>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6" name="灯片编号占位符 5">
            <a:extLst>
              <a:ext uri="{FF2B5EF4-FFF2-40B4-BE49-F238E27FC236}">
                <a16:creationId xmlns:a16="http://schemas.microsoft.com/office/drawing/2014/main" id="{D8756C4F-B5C4-0F4F-A417-78F0890F9932}"/>
              </a:ext>
            </a:extLst>
          </p:cNvPr>
          <p:cNvSpPr>
            <a:spLocks noGrp="1"/>
          </p:cNvSpPr>
          <p:nvPr>
            <p:ph type="sldNum" sz="quarter" idx="4"/>
          </p:nvPr>
        </p:nvSpPr>
        <p:spPr/>
        <p:txBody>
          <a:bodyPr/>
          <a:lstStyle/>
          <a:p>
            <a:fld id="{EF2CBC89-708E-48CD-BCD6-CCB7D6409EDD}" type="slidenum">
              <a:rPr lang="en-US" altLang="zh-CN" smtClean="0"/>
              <a:pPr/>
              <a:t>19</a:t>
            </a:fld>
            <a:endParaRPr lang="en-US" altLang="zh-CN" dirty="0"/>
          </a:p>
        </p:txBody>
      </p:sp>
    </p:spTree>
    <p:extLst>
      <p:ext uri="{BB962C8B-B14F-4D97-AF65-F5344CB8AC3E}">
        <p14:creationId xmlns:p14="http://schemas.microsoft.com/office/powerpoint/2010/main" val="188727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F7380D-989F-0741-8343-BA30DA243390}"/>
              </a:ext>
            </a:extLst>
          </p:cNvPr>
          <p:cNvSpPr>
            <a:spLocks noGrp="1"/>
          </p:cNvSpPr>
          <p:nvPr>
            <p:ph type="title"/>
          </p:nvPr>
        </p:nvSpPr>
        <p:spPr/>
        <p:txBody>
          <a:bodyPr/>
          <a:lstStyle/>
          <a:p>
            <a:r>
              <a:rPr kumimoji="1" lang="zh-CN" altLang="en-US" dirty="0"/>
              <a:t>提要</a:t>
            </a:r>
          </a:p>
        </p:txBody>
      </p:sp>
      <p:sp>
        <p:nvSpPr>
          <p:cNvPr id="3" name="内容占位符 2">
            <a:extLst>
              <a:ext uri="{FF2B5EF4-FFF2-40B4-BE49-F238E27FC236}">
                <a16:creationId xmlns:a16="http://schemas.microsoft.com/office/drawing/2014/main" id="{2D6E480E-A4D6-4F4A-88C9-9C5F3D3EA85B}"/>
              </a:ext>
            </a:extLst>
          </p:cNvPr>
          <p:cNvSpPr>
            <a:spLocks noGrp="1"/>
          </p:cNvSpPr>
          <p:nvPr>
            <p:ph idx="1"/>
          </p:nvPr>
        </p:nvSpPr>
        <p:spPr/>
        <p:txBody>
          <a:bodyPr/>
          <a:lstStyle/>
          <a:p>
            <a:pPr>
              <a:lnSpc>
                <a:spcPct val="150000"/>
              </a:lnSpc>
            </a:pPr>
            <a:r>
              <a:rPr lang="zh-CN" altLang="en-US" dirty="0"/>
              <a:t>排列、组合与多项式系数</a:t>
            </a:r>
            <a:endParaRPr lang="en-US" altLang="zh-CN" dirty="0"/>
          </a:p>
          <a:p>
            <a:pPr>
              <a:lnSpc>
                <a:spcPct val="150000"/>
              </a:lnSpc>
            </a:pPr>
            <a:r>
              <a:rPr lang="zh-CN" altLang="en-US" dirty="0"/>
              <a:t>带重复元素的排列与组合</a:t>
            </a:r>
            <a:endParaRPr lang="en-US" altLang="zh-CN" dirty="0"/>
          </a:p>
          <a:p>
            <a:pPr>
              <a:lnSpc>
                <a:spcPct val="150000"/>
              </a:lnSpc>
            </a:pPr>
            <a:r>
              <a:rPr lang="zh-CN" altLang="en-US" dirty="0"/>
              <a:t>集合分类计数与容斥原理</a:t>
            </a:r>
            <a:endParaRPr lang="en-US" altLang="zh-CN" dirty="0"/>
          </a:p>
        </p:txBody>
      </p:sp>
      <p:sp>
        <p:nvSpPr>
          <p:cNvPr id="5" name="日期占位符 4">
            <a:extLst>
              <a:ext uri="{FF2B5EF4-FFF2-40B4-BE49-F238E27FC236}">
                <a16:creationId xmlns:a16="http://schemas.microsoft.com/office/drawing/2014/main" id="{26E7E921-A618-4744-997C-30301B271BE0}"/>
              </a:ext>
            </a:extLst>
          </p:cNvPr>
          <p:cNvSpPr>
            <a:spLocks noGrp="1"/>
          </p:cNvSpPr>
          <p:nvPr>
            <p:ph type="dt" sz="half" idx="2"/>
          </p:nvPr>
        </p:nvSpPr>
        <p:spPr>
          <a:xfrm>
            <a:off x="0" y="6537676"/>
            <a:ext cx="1115616" cy="303212"/>
          </a:xfrm>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6" name="页脚占位符 5">
            <a:extLst>
              <a:ext uri="{FF2B5EF4-FFF2-40B4-BE49-F238E27FC236}">
                <a16:creationId xmlns:a16="http://schemas.microsoft.com/office/drawing/2014/main" id="{89180860-51FF-E341-904A-77FA10A4477D}"/>
              </a:ext>
            </a:extLst>
          </p:cNvPr>
          <p:cNvSpPr>
            <a:spLocks noGrp="1"/>
          </p:cNvSpPr>
          <p:nvPr>
            <p:ph type="ftr" sz="quarter" idx="3"/>
          </p:nvPr>
        </p:nvSpPr>
        <p:spPr>
          <a:xfrm>
            <a:off x="1259632" y="6537676"/>
            <a:ext cx="6703268" cy="303214"/>
          </a:xfrm>
        </p:spPr>
        <p:txBody>
          <a:bodyPr/>
          <a:lstStyle/>
          <a:p>
            <a:pPr>
              <a:defRPr/>
            </a:pPr>
            <a:r>
              <a:rPr kumimoji="1" lang="zh-CN" altLang="en-US" dirty="0"/>
              <a:t>本投影片及相应音视频仅供修读本课程同学使用</a:t>
            </a:r>
          </a:p>
        </p:txBody>
      </p:sp>
      <p:sp>
        <p:nvSpPr>
          <p:cNvPr id="10" name="灯片编号占位符 9">
            <a:extLst>
              <a:ext uri="{FF2B5EF4-FFF2-40B4-BE49-F238E27FC236}">
                <a16:creationId xmlns:a16="http://schemas.microsoft.com/office/drawing/2014/main" id="{D969A8CF-D413-8047-9B51-28E8BAC177F4}"/>
              </a:ext>
            </a:extLst>
          </p:cNvPr>
          <p:cNvSpPr>
            <a:spLocks noGrp="1"/>
          </p:cNvSpPr>
          <p:nvPr>
            <p:ph type="sldNum" sz="quarter" idx="4"/>
          </p:nvPr>
        </p:nvSpPr>
        <p:spPr>
          <a:xfrm>
            <a:off x="8153400" y="6537678"/>
            <a:ext cx="946448" cy="303212"/>
          </a:xfrm>
        </p:spPr>
        <p:txBody>
          <a:bodyPr/>
          <a:lstStyle/>
          <a:p>
            <a:fld id="{EF2CBC89-708E-48CD-BCD6-CCB7D6409EDD}" type="slidenum">
              <a:rPr lang="en-US" altLang="zh-CN" smtClean="0"/>
              <a:pPr/>
              <a:t>2</a:t>
            </a:fld>
            <a:endParaRPr lang="en-US" altLang="zh-CN" dirty="0"/>
          </a:p>
        </p:txBody>
      </p:sp>
    </p:spTree>
    <p:extLst>
      <p:ext uri="{BB962C8B-B14F-4D97-AF65-F5344CB8AC3E}">
        <p14:creationId xmlns:p14="http://schemas.microsoft.com/office/powerpoint/2010/main" val="2377646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r>
              <a:rPr lang="zh-CN" altLang="en-US" dirty="0"/>
              <a:t>圆排列</a:t>
            </a:r>
          </a:p>
        </p:txBody>
      </p:sp>
      <mc:AlternateContent xmlns:mc="http://schemas.openxmlformats.org/markup-compatibility/2006" xmlns:a14="http://schemas.microsoft.com/office/drawing/2010/main">
        <mc:Choice Requires="a14">
          <p:sp>
            <p:nvSpPr>
              <p:cNvPr id="56322" name="Rectangle 3"/>
              <p:cNvSpPr>
                <a:spLocks noGrp="1" noChangeArrowheads="1"/>
              </p:cNvSpPr>
              <p:nvPr>
                <p:ph idx="1"/>
              </p:nvPr>
            </p:nvSpPr>
            <p:spPr/>
            <p:txBody>
              <a:bodyPr/>
              <a:lstStyle/>
              <a:p>
                <a:r>
                  <a:rPr lang="zh-CN" altLang="en-US" dirty="0"/>
                  <a:t>从</a:t>
                </a:r>
                <a:r>
                  <a:rPr lang="en-US" altLang="zh-CN" dirty="0"/>
                  <a:t> </a:t>
                </a:r>
                <a:r>
                  <a:rPr lang="en-US" altLang="zh-CN" i="1" dirty="0"/>
                  <a:t>n </a:t>
                </a:r>
                <a:r>
                  <a:rPr lang="zh-CN" altLang="en-US" dirty="0"/>
                  <a:t>个不同元素中，取</a:t>
                </a:r>
                <a:r>
                  <a:rPr lang="en-US" altLang="zh-CN" dirty="0"/>
                  <a:t> </a:t>
                </a:r>
                <a:r>
                  <a:rPr lang="en-US" altLang="zh-CN" i="1" dirty="0"/>
                  <a:t>r </a:t>
                </a:r>
                <a:r>
                  <a:rPr lang="zh-CN" altLang="en-US" dirty="0"/>
                  <a:t>个不重复的元素排成一个圆圈，有</a:t>
                </a:r>
                <a:r>
                  <a:rPr lang="en-US" altLang="zh-CN" dirty="0"/>
                  <a:t> </a:t>
                </a:r>
                <a14:m>
                  <m:oMath xmlns:m="http://schemas.openxmlformats.org/officeDocument/2006/math">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𝑟</m:t>
                    </m:r>
                    <m:r>
                      <a:rPr lang="en-US" altLang="zh-CN" i="1" dirty="0">
                        <a:latin typeface="Cambria Math" panose="02040503050406030204" pitchFamily="18" charset="0"/>
                      </a:rPr>
                      <m:t>)/</m:t>
                    </m:r>
                    <m:r>
                      <a:rPr lang="en-US" altLang="zh-CN" i="1" dirty="0">
                        <a:latin typeface="Cambria Math" panose="02040503050406030204" pitchFamily="18" charset="0"/>
                      </a:rPr>
                      <m:t>𝑟</m:t>
                    </m:r>
                    <m:r>
                      <a:rPr lang="en-US" altLang="zh-CN" i="1" dirty="0">
                        <a:latin typeface="Cambria Math" panose="02040503050406030204" pitchFamily="18" charset="0"/>
                      </a:rPr>
                      <m:t> </m:t>
                    </m:r>
                  </m:oMath>
                </a14:m>
                <a:r>
                  <a:rPr lang="zh-CN" altLang="en-US" dirty="0"/>
                  <a:t>种排列方法</a:t>
                </a:r>
              </a:p>
            </p:txBody>
          </p:sp>
        </mc:Choice>
        <mc:Fallback xmlns="">
          <p:sp>
            <p:nvSpPr>
              <p:cNvPr id="56322" name="Rectangle 3"/>
              <p:cNvSpPr>
                <a:spLocks noGrp="1" noRot="1" noChangeAspect="1" noMove="1" noResize="1" noEditPoints="1" noAdjustHandles="1" noChangeArrowheads="1" noChangeShapeType="1" noTextEdit="1"/>
              </p:cNvSpPr>
              <p:nvPr>
                <p:ph idx="1"/>
              </p:nvPr>
            </p:nvSpPr>
            <p:spPr>
              <a:blipFill>
                <a:blip r:embed="rId3"/>
                <a:stretch>
                  <a:fillRect l="-772" t="-2006"/>
                </a:stretch>
              </a:blipFill>
            </p:spPr>
            <p:txBody>
              <a:bodyPr/>
              <a:lstStyle/>
              <a:p>
                <a:r>
                  <a:rPr lang="zh-CN" altLang="en-US">
                    <a:noFill/>
                  </a:rPr>
                  <a:t> </a:t>
                </a:r>
              </a:p>
            </p:txBody>
          </p:sp>
        </mc:Fallback>
      </mc:AlternateContent>
      <p:sp>
        <p:nvSpPr>
          <p:cNvPr id="2" name="日期占位符 1">
            <a:extLst>
              <a:ext uri="{FF2B5EF4-FFF2-40B4-BE49-F238E27FC236}">
                <a16:creationId xmlns:a16="http://schemas.microsoft.com/office/drawing/2014/main" id="{01678C7A-098B-1D40-9902-8F1918A8A03E}"/>
              </a:ext>
            </a:extLst>
          </p:cNvPr>
          <p:cNvSpPr>
            <a:spLocks noGrp="1"/>
          </p:cNvSpPr>
          <p:nvPr>
            <p:ph type="dt" sz="half" idx="2"/>
          </p:nvPr>
        </p:nvSpPr>
        <p:spPr/>
        <p:txBody>
          <a:bodyPr/>
          <a:lstStyle/>
          <a:p>
            <a:r>
              <a:rPr lang="en-US" altLang="zh-CN" dirty="0"/>
              <a:t>2022</a:t>
            </a:r>
            <a:r>
              <a:rPr lang="zh-CN" altLang="en-US" dirty="0"/>
              <a:t>年</a:t>
            </a:r>
            <a:r>
              <a:rPr lang="en-US" altLang="zh-CN" dirty="0"/>
              <a:t>3</a:t>
            </a:r>
            <a:r>
              <a:rPr lang="zh-CN" altLang="en-US" dirty="0"/>
              <a:t>月</a:t>
            </a:r>
          </a:p>
        </p:txBody>
      </p:sp>
      <p:sp>
        <p:nvSpPr>
          <p:cNvPr id="3" name="页脚占位符 2">
            <a:extLst>
              <a:ext uri="{FF2B5EF4-FFF2-40B4-BE49-F238E27FC236}">
                <a16:creationId xmlns:a16="http://schemas.microsoft.com/office/drawing/2014/main" id="{09607B0C-AAC2-2B42-81BA-BBB9E87926F0}"/>
              </a:ext>
            </a:extLst>
          </p:cNvPr>
          <p:cNvSpPr>
            <a:spLocks noGrp="1"/>
          </p:cNvSpPr>
          <p:nvPr>
            <p:ph type="ftr" sz="quarter" idx="3"/>
          </p:nvPr>
        </p:nvSpPr>
        <p:spPr/>
        <p:txBody>
          <a:bodyPr/>
          <a:lstStyle/>
          <a:p>
            <a:r>
              <a:rPr lang="zh-CN" altLang="en-US"/>
              <a:t>本投影片及相应音视频仅供修读本课程同学使用</a:t>
            </a:r>
            <a:endParaRPr lang="zh-CN" altLang="en-US" dirty="0"/>
          </a:p>
        </p:txBody>
      </p:sp>
      <p:sp>
        <p:nvSpPr>
          <p:cNvPr id="4" name="灯片编号占位符 3">
            <a:extLst>
              <a:ext uri="{FF2B5EF4-FFF2-40B4-BE49-F238E27FC236}">
                <a16:creationId xmlns:a16="http://schemas.microsoft.com/office/drawing/2014/main" id="{5026F7D5-B218-5C47-A603-798FEB3096A9}"/>
              </a:ext>
            </a:extLst>
          </p:cNvPr>
          <p:cNvSpPr>
            <a:spLocks noGrp="1"/>
          </p:cNvSpPr>
          <p:nvPr>
            <p:ph type="sldNum" sz="quarter" idx="4"/>
          </p:nvPr>
        </p:nvSpPr>
        <p:spPr/>
        <p:txBody>
          <a:bodyPr/>
          <a:lstStyle/>
          <a:p>
            <a:fld id="{EF2CBC89-708E-48CD-BCD6-CCB7D6409EDD}" type="slidenum">
              <a:rPr lang="en-US" altLang="zh-CN" smtClean="0"/>
              <a:pPr/>
              <a:t>20</a:t>
            </a:fld>
            <a:endParaRPr lang="en-US" altLang="zh-CN" dirty="0"/>
          </a:p>
        </p:txBody>
      </p:sp>
    </p:spTree>
    <p:extLst>
      <p:ext uri="{BB962C8B-B14F-4D97-AF65-F5344CB8AC3E}">
        <p14:creationId xmlns:p14="http://schemas.microsoft.com/office/powerpoint/2010/main" val="626787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r>
              <a:rPr lang="zh-CN" altLang="en-US">
                <a:latin typeface="+mn-ea"/>
              </a:rPr>
              <a:t>有不可区分物体的排列</a:t>
            </a:r>
            <a:endParaRPr lang="en-US" altLang="zh-CN">
              <a:latin typeface="+mn-ea"/>
            </a:endParaRPr>
          </a:p>
        </p:txBody>
      </p:sp>
      <p:sp>
        <p:nvSpPr>
          <p:cNvPr id="58370" name="Rectangle 3"/>
          <p:cNvSpPr>
            <a:spLocks noGrp="1" noChangeArrowheads="1"/>
          </p:cNvSpPr>
          <p:nvPr>
            <p:ph idx="1"/>
          </p:nvPr>
        </p:nvSpPr>
        <p:spPr/>
        <p:txBody>
          <a:bodyPr/>
          <a:lstStyle/>
          <a:p>
            <a:pPr>
              <a:lnSpc>
                <a:spcPct val="90000"/>
              </a:lnSpc>
            </a:pPr>
            <a:r>
              <a:rPr lang="zh-CN" altLang="en-US" sz="2800" dirty="0"/>
              <a:t>把单词</a:t>
            </a:r>
            <a:r>
              <a:rPr kumimoji="0" lang="en-US" altLang="zh-CN" sz="2800" dirty="0"/>
              <a:t>“</a:t>
            </a:r>
            <a:r>
              <a:rPr lang="en-US" altLang="zh-CN" sz="2800" dirty="0"/>
              <a:t>mathematics”</a:t>
            </a:r>
            <a:r>
              <a:rPr lang="zh-CN" altLang="en-US" sz="2800" dirty="0"/>
              <a:t>中的字母重新排列，可以得到多少个不同的“单词”？</a:t>
            </a:r>
            <a:endParaRPr lang="en-US" altLang="zh-CN" sz="2800" dirty="0"/>
          </a:p>
          <a:p>
            <a:pPr lvl="1">
              <a:lnSpc>
                <a:spcPct val="90000"/>
              </a:lnSpc>
            </a:pPr>
            <a:endParaRPr lang="en-US" altLang="zh-CN" sz="2400" dirty="0"/>
          </a:p>
          <a:p>
            <a:pPr>
              <a:lnSpc>
                <a:spcPct val="90000"/>
              </a:lnSpc>
            </a:pPr>
            <a:r>
              <a:rPr lang="zh-CN" altLang="en-US" sz="2800" dirty="0"/>
              <a:t>在</a:t>
            </a:r>
            <a:r>
              <a:rPr lang="en-US" altLang="zh-CN" sz="2800" i="1" dirty="0"/>
              <a:t>n</a:t>
            </a:r>
            <a:r>
              <a:rPr lang="zh-CN" altLang="en-US" sz="2800" dirty="0"/>
              <a:t>个有不可区分项的对象集中，得到不同的</a:t>
            </a:r>
            <a:r>
              <a:rPr lang="en-US" altLang="zh-CN" sz="2800" i="1" dirty="0"/>
              <a:t>n-</a:t>
            </a:r>
            <a:r>
              <a:rPr lang="zh-CN" altLang="en-US" sz="2800" dirty="0"/>
              <a:t>排列的个数是：</a:t>
            </a:r>
            <a:endParaRPr lang="en-US" altLang="zh-CN" sz="2800" dirty="0"/>
          </a:p>
          <a:p>
            <a:pPr lvl="1">
              <a:lnSpc>
                <a:spcPct val="90000"/>
              </a:lnSpc>
            </a:pPr>
            <a:r>
              <a:rPr lang="zh-CN" altLang="en-US" sz="2400" dirty="0"/>
              <a:t>令</a:t>
            </a:r>
            <a:r>
              <a:rPr lang="en-US" altLang="zh-CN" sz="2400" dirty="0"/>
              <a:t> </a:t>
            </a:r>
            <a:r>
              <a:rPr lang="en-US" altLang="zh-CN" sz="2400" i="1" dirty="0"/>
              <a:t>m</a:t>
            </a:r>
            <a:r>
              <a:rPr lang="en-US" altLang="zh-CN" sz="2400" i="1" baseline="-25000" dirty="0"/>
              <a:t>i</a:t>
            </a:r>
            <a:r>
              <a:rPr lang="en-US" altLang="zh-CN" sz="2400" baseline="-25000" dirty="0"/>
              <a:t> </a:t>
            </a:r>
            <a:r>
              <a:rPr lang="zh-CN" altLang="en-US" sz="2400" dirty="0"/>
              <a:t>是第</a:t>
            </a:r>
            <a:r>
              <a:rPr lang="en-US" altLang="zh-CN" sz="2400" dirty="0"/>
              <a:t> </a:t>
            </a:r>
            <a:r>
              <a:rPr lang="en-US" altLang="zh-CN" sz="2400" i="1" dirty="0" err="1"/>
              <a:t>i</a:t>
            </a:r>
            <a:r>
              <a:rPr lang="en-US" altLang="zh-CN" sz="2400" dirty="0"/>
              <a:t> </a:t>
            </a:r>
            <a:r>
              <a:rPr lang="zh-CN" altLang="en-US" sz="2400" dirty="0"/>
              <a:t>个重复项的重复次数</a:t>
            </a:r>
            <a:endParaRPr lang="en-US" altLang="zh-CN" sz="2400" dirty="0"/>
          </a:p>
          <a:p>
            <a:pPr marL="0" indent="0">
              <a:lnSpc>
                <a:spcPct val="90000"/>
              </a:lnSpc>
              <a:buNone/>
            </a:pPr>
            <a:endParaRPr lang="en-US" altLang="zh-CN" sz="2800" dirty="0"/>
          </a:p>
        </p:txBody>
      </p:sp>
      <p:graphicFrame>
        <p:nvGraphicFramePr>
          <p:cNvPr id="58371" name="Object 2"/>
          <p:cNvGraphicFramePr>
            <a:graphicFrameLocks noChangeAspect="1"/>
          </p:cNvGraphicFramePr>
          <p:nvPr>
            <p:extLst>
              <p:ext uri="{D42A27DB-BD31-4B8C-83A1-F6EECF244321}">
                <p14:modId xmlns:p14="http://schemas.microsoft.com/office/powerpoint/2010/main" val="295890648"/>
              </p:ext>
            </p:extLst>
          </p:nvPr>
        </p:nvGraphicFramePr>
        <p:xfrm>
          <a:off x="1835696" y="4335247"/>
          <a:ext cx="2498725" cy="720800"/>
        </p:xfrm>
        <a:graphic>
          <a:graphicData uri="http://schemas.openxmlformats.org/presentationml/2006/ole">
            <mc:AlternateContent xmlns:mc="http://schemas.openxmlformats.org/markup-compatibility/2006">
              <mc:Choice xmlns:v="urn:schemas-microsoft-com:vml" Requires="v">
                <p:oleObj spid="_x0000_s11373" name="Equation" r:id="rId4" imgW="939800" imgH="279400" progId="Equation.3">
                  <p:embed/>
                </p:oleObj>
              </mc:Choice>
              <mc:Fallback>
                <p:oleObj name="Equation" r:id="rId4" imgW="939800" imgH="279400" progId="Equation.3">
                  <p:embed/>
                  <p:pic>
                    <p:nvPicPr>
                      <p:cNvPr id="58371"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4335247"/>
                        <a:ext cx="2498725" cy="72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9CC624C1-80BF-9244-8CCF-A0EDF7695F82}"/>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3" name="页脚占位符 2">
            <a:extLst>
              <a:ext uri="{FF2B5EF4-FFF2-40B4-BE49-F238E27FC236}">
                <a16:creationId xmlns:a16="http://schemas.microsoft.com/office/drawing/2014/main" id="{8DD888EC-4D55-A047-ADB2-5FFF9157CB26}"/>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4" name="灯片编号占位符 3">
            <a:extLst>
              <a:ext uri="{FF2B5EF4-FFF2-40B4-BE49-F238E27FC236}">
                <a16:creationId xmlns:a16="http://schemas.microsoft.com/office/drawing/2014/main" id="{0DC099F3-4D70-634F-81DD-C8E48CDF3879}"/>
              </a:ext>
            </a:extLst>
          </p:cNvPr>
          <p:cNvSpPr>
            <a:spLocks noGrp="1"/>
          </p:cNvSpPr>
          <p:nvPr>
            <p:ph type="sldNum" sz="quarter" idx="4"/>
          </p:nvPr>
        </p:nvSpPr>
        <p:spPr/>
        <p:txBody>
          <a:bodyPr/>
          <a:lstStyle/>
          <a:p>
            <a:fld id="{EF2CBC89-708E-48CD-BCD6-CCB7D6409EDD}" type="slidenum">
              <a:rPr lang="en-US" altLang="zh-CN" smtClean="0"/>
              <a:pPr/>
              <a:t>21</a:t>
            </a:fld>
            <a:endParaRPr lang="en-US" altLang="zh-CN" dirty="0"/>
          </a:p>
        </p:txBody>
      </p:sp>
      <p:sp>
        <p:nvSpPr>
          <p:cNvPr id="9" name="TextBox 4">
            <a:extLst>
              <a:ext uri="{FF2B5EF4-FFF2-40B4-BE49-F238E27FC236}">
                <a16:creationId xmlns:a16="http://schemas.microsoft.com/office/drawing/2014/main" id="{95F77BEC-B54D-CA4E-B566-60D28500F2DC}"/>
              </a:ext>
            </a:extLst>
          </p:cNvPr>
          <p:cNvSpPr txBox="1">
            <a:spLocks noChangeArrowheads="1"/>
          </p:cNvSpPr>
          <p:nvPr/>
        </p:nvSpPr>
        <p:spPr bwMode="auto">
          <a:xfrm>
            <a:off x="971550" y="5373688"/>
            <a:ext cx="6530955"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r>
              <a:rPr kumimoji="0" lang="zh-CN" altLang="en-US" sz="2800" dirty="0">
                <a:latin typeface="Times New Roman" panose="02020603050405020304" pitchFamily="18" charset="0"/>
                <a:ea typeface="KaiTi" panose="02010609060101010101" pitchFamily="49" charset="-122"/>
                <a:cs typeface="Times New Roman" panose="02020603050405020304" pitchFamily="18" charset="0"/>
              </a:rPr>
              <a:t>在单词</a:t>
            </a:r>
            <a:r>
              <a:rPr kumimoji="0" lang="en-US" altLang="zh-CN" sz="2800" dirty="0">
                <a:latin typeface="Times New Roman" panose="02020603050405020304" pitchFamily="18" charset="0"/>
                <a:ea typeface="KaiTi" panose="02010609060101010101" pitchFamily="49" charset="-122"/>
                <a:cs typeface="Times New Roman" panose="02020603050405020304" pitchFamily="18" charset="0"/>
              </a:rPr>
              <a:t> “mathematics”</a:t>
            </a:r>
            <a:r>
              <a:rPr kumimoji="0" lang="zh-CN" altLang="en-US" sz="2800" dirty="0">
                <a:latin typeface="Times New Roman" panose="02020603050405020304" pitchFamily="18" charset="0"/>
                <a:ea typeface="KaiTi" panose="02010609060101010101" pitchFamily="49" charset="-122"/>
                <a:cs typeface="Times New Roman" panose="02020603050405020304" pitchFamily="18" charset="0"/>
              </a:rPr>
              <a:t>中只抽取</a:t>
            </a:r>
            <a:r>
              <a:rPr kumimoji="0" lang="en-US" altLang="zh-CN" sz="2800" dirty="0">
                <a:latin typeface="Times New Roman" panose="02020603050405020304" pitchFamily="18" charset="0"/>
                <a:ea typeface="KaiTi" panose="02010609060101010101" pitchFamily="49" charset="-122"/>
                <a:cs typeface="Times New Roman" panose="02020603050405020304" pitchFamily="18" charset="0"/>
              </a:rPr>
              <a:t>4</a:t>
            </a:r>
            <a:r>
              <a:rPr kumimoji="0" lang="zh-CN" altLang="en-US" sz="2800" dirty="0">
                <a:latin typeface="Times New Roman" panose="02020603050405020304" pitchFamily="18" charset="0"/>
                <a:ea typeface="KaiTi" panose="02010609060101010101" pitchFamily="49" charset="-122"/>
                <a:cs typeface="Times New Roman" panose="02020603050405020304" pitchFamily="18" charset="0"/>
              </a:rPr>
              <a:t>个字母，</a:t>
            </a:r>
            <a:endParaRPr kumimoji="0" lang="en-US" altLang="zh-CN" sz="2800" dirty="0">
              <a:latin typeface="Times New Roman" panose="02020603050405020304" pitchFamily="18" charset="0"/>
              <a:ea typeface="KaiTi" panose="02010609060101010101" pitchFamily="49" charset="-122"/>
              <a:cs typeface="Times New Roman" panose="02020603050405020304" pitchFamily="18" charset="0"/>
            </a:endParaRPr>
          </a:p>
          <a:p>
            <a:r>
              <a:rPr kumimoji="0" lang="zh-CN" altLang="en-US" sz="2800" dirty="0">
                <a:latin typeface="Times New Roman" panose="02020603050405020304" pitchFamily="18" charset="0"/>
                <a:ea typeface="KaiTi" panose="02010609060101010101" pitchFamily="49" charset="-122"/>
                <a:cs typeface="Times New Roman" panose="02020603050405020304" pitchFamily="18" charset="0"/>
              </a:rPr>
              <a:t>可以组合出多少个不同的单词？</a:t>
            </a:r>
            <a:endParaRPr kumimoji="0" lang="en-US" altLang="zh-CN" sz="2800" dirty="0">
              <a:latin typeface="Times New Roman" panose="02020603050405020304" pitchFamily="18" charset="0"/>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67359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p:cNvSpPr>
            <a:spLocks noGrp="1"/>
          </p:cNvSpPr>
          <p:nvPr>
            <p:ph type="title"/>
          </p:nvPr>
        </p:nvSpPr>
        <p:spPr/>
        <p:txBody>
          <a:bodyPr/>
          <a:lstStyle/>
          <a:p>
            <a:r>
              <a:rPr lang="zh-CN" altLang="en-US" dirty="0">
                <a:latin typeface="+mn-ea"/>
              </a:rPr>
              <a:t>有重复的组合</a:t>
            </a:r>
          </a:p>
        </p:txBody>
      </p:sp>
      <p:sp>
        <p:nvSpPr>
          <p:cNvPr id="60418" name="内容占位符 2"/>
          <p:cNvSpPr>
            <a:spLocks noGrp="1"/>
          </p:cNvSpPr>
          <p:nvPr>
            <p:ph idx="1"/>
          </p:nvPr>
        </p:nvSpPr>
        <p:spPr/>
        <p:txBody>
          <a:bodyPr/>
          <a:lstStyle/>
          <a:p>
            <a:r>
              <a:rPr lang="zh-CN" altLang="en-US" dirty="0">
                <a:latin typeface="+mn-ea"/>
              </a:rPr>
              <a:t>厨房有三种水果，每样都超过</a:t>
            </a:r>
            <a:r>
              <a:rPr lang="en-US" altLang="zh-CN" dirty="0">
                <a:latin typeface="+mn-ea"/>
              </a:rPr>
              <a:t>4</a:t>
            </a:r>
            <a:r>
              <a:rPr lang="zh-CN" altLang="en-US" dirty="0">
                <a:latin typeface="+mn-ea"/>
              </a:rPr>
              <a:t>个。从厨房取</a:t>
            </a:r>
            <a:r>
              <a:rPr lang="en-US" altLang="zh-CN" dirty="0">
                <a:latin typeface="+mn-ea"/>
              </a:rPr>
              <a:t>4</a:t>
            </a:r>
            <a:r>
              <a:rPr lang="zh-CN" altLang="en-US" dirty="0">
                <a:latin typeface="+mn-ea"/>
              </a:rPr>
              <a:t>个水果，有多少种取法？</a:t>
            </a:r>
          </a:p>
        </p:txBody>
      </p:sp>
      <p:grpSp>
        <p:nvGrpSpPr>
          <p:cNvPr id="17" name="组合 16">
            <a:extLst>
              <a:ext uri="{FF2B5EF4-FFF2-40B4-BE49-F238E27FC236}">
                <a16:creationId xmlns:a16="http://schemas.microsoft.com/office/drawing/2014/main" id="{C72546F0-FF7B-5E46-AA8C-C6C516B99E3D}"/>
              </a:ext>
            </a:extLst>
          </p:cNvPr>
          <p:cNvGrpSpPr/>
          <p:nvPr/>
        </p:nvGrpSpPr>
        <p:grpSpPr>
          <a:xfrm>
            <a:off x="609263" y="3027025"/>
            <a:ext cx="7993062" cy="3095625"/>
            <a:chOff x="611188" y="2636838"/>
            <a:chExt cx="7993062" cy="3095625"/>
          </a:xfrm>
        </p:grpSpPr>
        <p:sp>
          <p:nvSpPr>
            <p:cNvPr id="4" name="矩形 3"/>
            <p:cNvSpPr/>
            <p:nvPr/>
          </p:nvSpPr>
          <p:spPr>
            <a:xfrm>
              <a:off x="971550" y="2636838"/>
              <a:ext cx="647700" cy="158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5" name="矩形 4"/>
            <p:cNvSpPr/>
            <p:nvPr/>
          </p:nvSpPr>
          <p:spPr>
            <a:xfrm>
              <a:off x="2124075" y="2636838"/>
              <a:ext cx="647700" cy="158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6" name="矩形 5"/>
            <p:cNvSpPr/>
            <p:nvPr/>
          </p:nvSpPr>
          <p:spPr>
            <a:xfrm>
              <a:off x="3276600" y="2636838"/>
              <a:ext cx="647700" cy="158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7" name="等腰三角形 6"/>
            <p:cNvSpPr/>
            <p:nvPr/>
          </p:nvSpPr>
          <p:spPr>
            <a:xfrm>
              <a:off x="1187450" y="2852738"/>
              <a:ext cx="288925" cy="288925"/>
            </a:xfrm>
            <a:prstGeom prst="triangl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8" name="等腰三角形 7"/>
            <p:cNvSpPr/>
            <p:nvPr/>
          </p:nvSpPr>
          <p:spPr>
            <a:xfrm>
              <a:off x="1116013" y="3141663"/>
              <a:ext cx="287337" cy="287337"/>
            </a:xfrm>
            <a:prstGeom prst="triangl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9" name="等腰三角形 8"/>
            <p:cNvSpPr/>
            <p:nvPr/>
          </p:nvSpPr>
          <p:spPr>
            <a:xfrm>
              <a:off x="1258888" y="3429000"/>
              <a:ext cx="288925" cy="287338"/>
            </a:xfrm>
            <a:prstGeom prst="triangl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10" name="等腰三角形 9"/>
            <p:cNvSpPr/>
            <p:nvPr/>
          </p:nvSpPr>
          <p:spPr>
            <a:xfrm>
              <a:off x="1042988" y="3716338"/>
              <a:ext cx="288925" cy="288925"/>
            </a:xfrm>
            <a:prstGeom prst="triangl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11" name="矩形 10"/>
            <p:cNvSpPr/>
            <p:nvPr/>
          </p:nvSpPr>
          <p:spPr>
            <a:xfrm>
              <a:off x="5651500" y="2636838"/>
              <a:ext cx="649288" cy="158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12" name="矩形 11"/>
            <p:cNvSpPr/>
            <p:nvPr/>
          </p:nvSpPr>
          <p:spPr>
            <a:xfrm>
              <a:off x="6804025" y="2636838"/>
              <a:ext cx="647700" cy="158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13" name="矩形 12"/>
            <p:cNvSpPr/>
            <p:nvPr/>
          </p:nvSpPr>
          <p:spPr>
            <a:xfrm>
              <a:off x="7956550" y="2636838"/>
              <a:ext cx="647700" cy="158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14" name="等腰三角形 13"/>
            <p:cNvSpPr/>
            <p:nvPr/>
          </p:nvSpPr>
          <p:spPr>
            <a:xfrm>
              <a:off x="5867400" y="2852738"/>
              <a:ext cx="288925" cy="288925"/>
            </a:xfrm>
            <a:prstGeom prst="triangl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15" name="等腰三角形 14"/>
            <p:cNvSpPr/>
            <p:nvPr/>
          </p:nvSpPr>
          <p:spPr>
            <a:xfrm>
              <a:off x="5795963" y="3141663"/>
              <a:ext cx="288925" cy="287337"/>
            </a:xfrm>
            <a:prstGeom prst="triangl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18" name="椭圆 17"/>
            <p:cNvSpPr/>
            <p:nvPr/>
          </p:nvSpPr>
          <p:spPr>
            <a:xfrm>
              <a:off x="7019925" y="2852738"/>
              <a:ext cx="288925" cy="288925"/>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19" name="圆角矩形 18"/>
            <p:cNvSpPr/>
            <p:nvPr/>
          </p:nvSpPr>
          <p:spPr>
            <a:xfrm>
              <a:off x="8101013" y="2852738"/>
              <a:ext cx="358775" cy="2889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cxnSp>
          <p:nvCxnSpPr>
            <p:cNvPr id="21" name="直接连接符 20"/>
            <p:cNvCxnSpPr/>
            <p:nvPr/>
          </p:nvCxnSpPr>
          <p:spPr>
            <a:xfrm>
              <a:off x="1835150" y="4581525"/>
              <a:ext cx="0" cy="115093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2" name="等腰三角形 21"/>
            <p:cNvSpPr/>
            <p:nvPr/>
          </p:nvSpPr>
          <p:spPr>
            <a:xfrm>
              <a:off x="611188" y="4941888"/>
              <a:ext cx="288925" cy="287337"/>
            </a:xfrm>
            <a:prstGeom prst="triangl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23" name="等腰三角形 22"/>
            <p:cNvSpPr/>
            <p:nvPr/>
          </p:nvSpPr>
          <p:spPr>
            <a:xfrm>
              <a:off x="971550" y="4941888"/>
              <a:ext cx="287338" cy="287337"/>
            </a:xfrm>
            <a:prstGeom prst="triangl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24" name="等腰三角形 23"/>
            <p:cNvSpPr/>
            <p:nvPr/>
          </p:nvSpPr>
          <p:spPr>
            <a:xfrm>
              <a:off x="1258888" y="4941888"/>
              <a:ext cx="288925" cy="287337"/>
            </a:xfrm>
            <a:prstGeom prst="triangl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25" name="等腰三角形 24"/>
            <p:cNvSpPr/>
            <p:nvPr/>
          </p:nvSpPr>
          <p:spPr>
            <a:xfrm>
              <a:off x="1476375" y="4941888"/>
              <a:ext cx="287338" cy="287337"/>
            </a:xfrm>
            <a:prstGeom prst="triangl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cxnSp>
          <p:nvCxnSpPr>
            <p:cNvPr id="26" name="直接连接符 25"/>
            <p:cNvCxnSpPr/>
            <p:nvPr/>
          </p:nvCxnSpPr>
          <p:spPr>
            <a:xfrm>
              <a:off x="2987675" y="4581525"/>
              <a:ext cx="0" cy="115093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588125" y="4437063"/>
              <a:ext cx="0" cy="115252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8" name="等腰三角形 27"/>
            <p:cNvSpPr/>
            <p:nvPr/>
          </p:nvSpPr>
          <p:spPr>
            <a:xfrm>
              <a:off x="6227763" y="4797425"/>
              <a:ext cx="288925" cy="287338"/>
            </a:xfrm>
            <a:prstGeom prst="triangl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cxnSp>
          <p:nvCxnSpPr>
            <p:cNvPr id="29" name="直接连接符 28"/>
            <p:cNvCxnSpPr/>
            <p:nvPr/>
          </p:nvCxnSpPr>
          <p:spPr>
            <a:xfrm>
              <a:off x="7740650" y="4437063"/>
              <a:ext cx="0" cy="115252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0" name="等腰三角形 29"/>
            <p:cNvSpPr/>
            <p:nvPr/>
          </p:nvSpPr>
          <p:spPr>
            <a:xfrm>
              <a:off x="5867400" y="4797425"/>
              <a:ext cx="288925" cy="287338"/>
            </a:xfrm>
            <a:prstGeom prst="triangl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31" name="椭圆 30"/>
            <p:cNvSpPr/>
            <p:nvPr/>
          </p:nvSpPr>
          <p:spPr>
            <a:xfrm>
              <a:off x="7019925" y="4797425"/>
              <a:ext cx="288925" cy="287338"/>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32" name="圆角矩形 31"/>
            <p:cNvSpPr/>
            <p:nvPr/>
          </p:nvSpPr>
          <p:spPr>
            <a:xfrm>
              <a:off x="8101013" y="4868863"/>
              <a:ext cx="358775" cy="2889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grpSp>
      <p:sp>
        <p:nvSpPr>
          <p:cNvPr id="2" name="日期占位符 1">
            <a:extLst>
              <a:ext uri="{FF2B5EF4-FFF2-40B4-BE49-F238E27FC236}">
                <a16:creationId xmlns:a16="http://schemas.microsoft.com/office/drawing/2014/main" id="{F5B16BA9-082E-8E41-ABDE-96AE4608B327}"/>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3" name="页脚占位符 2">
            <a:extLst>
              <a:ext uri="{FF2B5EF4-FFF2-40B4-BE49-F238E27FC236}">
                <a16:creationId xmlns:a16="http://schemas.microsoft.com/office/drawing/2014/main" id="{D9695DD8-63BF-3349-9EE3-D5BFD517118D}"/>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16" name="灯片编号占位符 15">
            <a:extLst>
              <a:ext uri="{FF2B5EF4-FFF2-40B4-BE49-F238E27FC236}">
                <a16:creationId xmlns:a16="http://schemas.microsoft.com/office/drawing/2014/main" id="{71B13A69-4EC7-BE44-AD2E-91ADB24C84F6}"/>
              </a:ext>
            </a:extLst>
          </p:cNvPr>
          <p:cNvSpPr>
            <a:spLocks noGrp="1"/>
          </p:cNvSpPr>
          <p:nvPr>
            <p:ph type="sldNum" sz="quarter" idx="4"/>
          </p:nvPr>
        </p:nvSpPr>
        <p:spPr/>
        <p:txBody>
          <a:bodyPr/>
          <a:lstStyle/>
          <a:p>
            <a:fld id="{EF2CBC89-708E-48CD-BCD6-CCB7D6409EDD}" type="slidenum">
              <a:rPr lang="en-US" altLang="zh-CN" smtClean="0"/>
              <a:pPr/>
              <a:t>22</a:t>
            </a:fld>
            <a:endParaRPr lang="en-US" altLang="zh-CN" dirty="0"/>
          </a:p>
        </p:txBody>
      </p:sp>
    </p:spTree>
    <p:extLst>
      <p:ext uri="{BB962C8B-B14F-4D97-AF65-F5344CB8AC3E}">
        <p14:creationId xmlns:p14="http://schemas.microsoft.com/office/powerpoint/2010/main" val="3772296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1"/>
          <p:cNvSpPr>
            <a:spLocks noGrp="1"/>
          </p:cNvSpPr>
          <p:nvPr>
            <p:ph type="title"/>
          </p:nvPr>
        </p:nvSpPr>
        <p:spPr/>
        <p:txBody>
          <a:bodyPr/>
          <a:lstStyle/>
          <a:p>
            <a:r>
              <a:rPr lang="en-US" altLang="zh-CN" i="1" dirty="0"/>
              <a:t>n</a:t>
            </a:r>
            <a:r>
              <a:rPr lang="zh-CN" altLang="en-US" dirty="0"/>
              <a:t>个元素集合中允许重复的</a:t>
            </a:r>
            <a:r>
              <a:rPr lang="en-US" altLang="zh-CN" i="1" dirty="0"/>
              <a:t>r-</a:t>
            </a:r>
            <a:r>
              <a:rPr lang="zh-CN" altLang="en-US" dirty="0"/>
              <a:t>组合</a:t>
            </a:r>
          </a:p>
        </p:txBody>
      </p:sp>
      <mc:AlternateContent xmlns:mc="http://schemas.openxmlformats.org/markup-compatibility/2006" xmlns:a14="http://schemas.microsoft.com/office/drawing/2010/main">
        <mc:Choice Requires="a14">
          <p:sp>
            <p:nvSpPr>
              <p:cNvPr id="61442" name="内容占位符 2"/>
              <p:cNvSpPr>
                <a:spLocks noGrp="1"/>
              </p:cNvSpPr>
              <p:nvPr>
                <p:ph idx="1"/>
              </p:nvPr>
            </p:nvSpPr>
            <p:spPr/>
            <p:txBody>
              <a:bodyPr/>
              <a:lstStyle/>
              <a:p>
                <a14:m>
                  <m:oMath xmlns:m="http://schemas.openxmlformats.org/officeDocument/2006/math">
                    <m:r>
                      <a:rPr lang="en-US" altLang="zh-CN" i="1" dirty="0" smtClean="0">
                        <a:latin typeface="Cambria Math" panose="02040503050406030204" pitchFamily="18" charset="0"/>
                      </a:rPr>
                      <m:t>𝐶</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𝑟</m:t>
                    </m:r>
                    <m:r>
                      <a:rPr lang="en-US" altLang="zh-CN" i="1" dirty="0" smtClean="0">
                        <a:latin typeface="Cambria Math" panose="02040503050406030204" pitchFamily="18" charset="0"/>
                      </a:rPr>
                      <m:t>−1, </m:t>
                    </m:r>
                    <m:r>
                      <a:rPr lang="en-US" altLang="zh-CN" i="1" dirty="0" smtClean="0">
                        <a:latin typeface="Cambria Math" panose="02040503050406030204" pitchFamily="18" charset="0"/>
                      </a:rPr>
                      <m:t>𝑟</m:t>
                    </m:r>
                    <m:r>
                      <a:rPr lang="en-US" altLang="zh-CN" i="1" dirty="0" smtClean="0">
                        <a:latin typeface="Cambria Math" panose="02040503050406030204" pitchFamily="18" charset="0"/>
                      </a:rPr>
                      <m:t>)</m:t>
                    </m:r>
                  </m:oMath>
                </a14:m>
                <a:endParaRPr lang="en-US" altLang="zh-CN" dirty="0"/>
              </a:p>
              <a:p>
                <a:endParaRPr lang="en-US" altLang="zh-CN" dirty="0"/>
              </a:p>
              <a:p>
                <a:r>
                  <a:rPr lang="zh-CN" altLang="en-US" dirty="0"/>
                  <a:t>例：</a:t>
                </a:r>
                <a:endParaRPr lang="en-US" altLang="zh-CN" dirty="0"/>
              </a:p>
              <a:p>
                <a:pPr lvl="1">
                  <a:lnSpc>
                    <a:spcPct val="150000"/>
                  </a:lnSpc>
                </a:pPr>
                <a:r>
                  <a:rPr lang="zh-CN" altLang="en-US" sz="2400" dirty="0"/>
                  <a:t>甜点店</a:t>
                </a:r>
                <a:r>
                  <a:rPr lang="en-US" altLang="zh-CN" sz="2400" dirty="0"/>
                  <a:t>4</a:t>
                </a:r>
                <a:r>
                  <a:rPr lang="zh-CN" altLang="en-US" sz="2400" dirty="0"/>
                  <a:t>种面包，有几种买</a:t>
                </a:r>
                <a:r>
                  <a:rPr lang="en-US" altLang="zh-CN" sz="2400" dirty="0"/>
                  <a:t>6</a:t>
                </a:r>
                <a:r>
                  <a:rPr lang="zh-CN" altLang="en-US" sz="2400" dirty="0"/>
                  <a:t>个面包的买法？</a:t>
                </a:r>
                <a:endParaRPr lang="en-US" altLang="zh-CN" sz="2400" dirty="0"/>
              </a:p>
              <a:p>
                <a:pPr lvl="1">
                  <a:lnSpc>
                    <a:spcPct val="150000"/>
                  </a:lnSpc>
                </a:pPr>
                <a:r>
                  <a:rPr lang="zh-CN" altLang="en-US" sz="2400" dirty="0"/>
                  <a:t>方程</a:t>
                </a:r>
                <a14:m>
                  <m:oMath xmlns:m="http://schemas.openxmlformats.org/officeDocument/2006/math">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𝑦</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𝑧</m:t>
                    </m:r>
                    <m:r>
                      <a:rPr lang="en-US" altLang="zh-CN" sz="2400" i="1" dirty="0">
                        <a:latin typeface="Cambria Math" panose="02040503050406030204" pitchFamily="18" charset="0"/>
                      </a:rPr>
                      <m:t>=11</m:t>
                    </m:r>
                  </m:oMath>
                </a14:m>
                <a:r>
                  <a:rPr lang="zh-CN" altLang="en-US" sz="2400" dirty="0"/>
                  <a:t>有多少组解？其中</a:t>
                </a:r>
                <a14:m>
                  <m:oMath xmlns:m="http://schemas.openxmlformats.org/officeDocument/2006/math">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𝑦</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𝑧</m:t>
                    </m:r>
                  </m:oMath>
                </a14:m>
                <a:r>
                  <a:rPr lang="zh-CN" altLang="en-US" sz="2400" dirty="0"/>
                  <a:t>非负整数</a:t>
                </a:r>
                <a:endParaRPr lang="en-US" altLang="zh-CN" sz="2400" dirty="0"/>
              </a:p>
              <a:p>
                <a:pPr lvl="1">
                  <a:lnSpc>
                    <a:spcPct val="150000"/>
                  </a:lnSpc>
                </a:pPr>
                <a:r>
                  <a:rPr lang="zh-CN" altLang="en-US" sz="2400" dirty="0"/>
                  <a:t>如果</a:t>
                </a:r>
                <a14:m>
                  <m:oMath xmlns:m="http://schemas.openxmlformats.org/officeDocument/2006/math">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&gt;0,</m:t>
                    </m:r>
                    <m:r>
                      <a:rPr lang="en-US" altLang="zh-CN" sz="2400" i="1" dirty="0" smtClean="0">
                        <a:latin typeface="Cambria Math" panose="02040503050406030204" pitchFamily="18" charset="0"/>
                      </a:rPr>
                      <m:t>𝑦</m:t>
                    </m:r>
                    <m:r>
                      <a:rPr lang="en-US" altLang="zh-CN" sz="2400" i="1" dirty="0" smtClean="0">
                        <a:latin typeface="Cambria Math" panose="02040503050406030204" pitchFamily="18" charset="0"/>
                      </a:rPr>
                      <m:t>&gt;1,</m:t>
                    </m:r>
                    <m:r>
                      <a:rPr lang="en-US" altLang="zh-CN" sz="2400" i="1" dirty="0" smtClean="0">
                        <a:latin typeface="Cambria Math" panose="02040503050406030204" pitchFamily="18" charset="0"/>
                      </a:rPr>
                      <m:t>𝑧</m:t>
                    </m:r>
                    <m:r>
                      <a:rPr lang="en-US" altLang="zh-CN" sz="2400" i="1" dirty="0" smtClean="0">
                        <a:latin typeface="Cambria Math" panose="02040503050406030204" pitchFamily="18" charset="0"/>
                      </a:rPr>
                      <m:t>&gt;2</m:t>
                    </m:r>
                  </m:oMath>
                </a14:m>
                <a:r>
                  <a:rPr lang="zh-CN" altLang="en-US" sz="2400" dirty="0"/>
                  <a:t>时，上述方程有多少组解？</a:t>
                </a:r>
              </a:p>
            </p:txBody>
          </p:sp>
        </mc:Choice>
        <mc:Fallback xmlns="">
          <p:sp>
            <p:nvSpPr>
              <p:cNvPr id="61442" name="内容占位符 2"/>
              <p:cNvSpPr>
                <a:spLocks noGrp="1" noRot="1" noChangeAspect="1" noMove="1" noResize="1" noEditPoints="1" noAdjustHandles="1" noChangeArrowheads="1" noChangeShapeType="1" noTextEdit="1"/>
              </p:cNvSpPr>
              <p:nvPr>
                <p:ph idx="1"/>
              </p:nvPr>
            </p:nvSpPr>
            <p:spPr>
              <a:blipFill>
                <a:blip r:embed="rId3"/>
                <a:stretch>
                  <a:fillRect l="-772"/>
                </a:stretch>
              </a:blipFill>
            </p:spPr>
            <p:txBody>
              <a:bodyPr/>
              <a:lstStyle/>
              <a:p>
                <a:r>
                  <a:rPr lang="zh-CN" altLang="en-US">
                    <a:noFill/>
                  </a:rPr>
                  <a:t> </a:t>
                </a:r>
              </a:p>
            </p:txBody>
          </p:sp>
        </mc:Fallback>
      </mc:AlternateContent>
      <p:sp>
        <p:nvSpPr>
          <p:cNvPr id="2" name="日期占位符 1">
            <a:extLst>
              <a:ext uri="{FF2B5EF4-FFF2-40B4-BE49-F238E27FC236}">
                <a16:creationId xmlns:a16="http://schemas.microsoft.com/office/drawing/2014/main" id="{E90787D5-EE74-A447-971D-1957D47832AC}"/>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3" name="页脚占位符 2">
            <a:extLst>
              <a:ext uri="{FF2B5EF4-FFF2-40B4-BE49-F238E27FC236}">
                <a16:creationId xmlns:a16="http://schemas.microsoft.com/office/drawing/2014/main" id="{471516AF-BE5D-314D-A738-172910959F7F}"/>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4" name="灯片编号占位符 3">
            <a:extLst>
              <a:ext uri="{FF2B5EF4-FFF2-40B4-BE49-F238E27FC236}">
                <a16:creationId xmlns:a16="http://schemas.microsoft.com/office/drawing/2014/main" id="{AA644C0C-5096-1F42-A771-9B1F8C864272}"/>
              </a:ext>
            </a:extLst>
          </p:cNvPr>
          <p:cNvSpPr>
            <a:spLocks noGrp="1"/>
          </p:cNvSpPr>
          <p:nvPr>
            <p:ph type="sldNum" sz="quarter" idx="4"/>
          </p:nvPr>
        </p:nvSpPr>
        <p:spPr/>
        <p:txBody>
          <a:bodyPr/>
          <a:lstStyle/>
          <a:p>
            <a:fld id="{EF2CBC89-708E-48CD-BCD6-CCB7D6409EDD}" type="slidenum">
              <a:rPr lang="en-US" altLang="zh-CN" smtClean="0"/>
              <a:pPr/>
              <a:t>23</a:t>
            </a:fld>
            <a:endParaRPr lang="en-US" altLang="zh-CN" dirty="0"/>
          </a:p>
        </p:txBody>
      </p:sp>
    </p:spTree>
    <p:extLst>
      <p:ext uri="{BB962C8B-B14F-4D97-AF65-F5344CB8AC3E}">
        <p14:creationId xmlns:p14="http://schemas.microsoft.com/office/powerpoint/2010/main" val="3750955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p:cNvSpPr>
            <a:spLocks noGrp="1"/>
          </p:cNvSpPr>
          <p:nvPr>
            <p:ph type="title"/>
          </p:nvPr>
        </p:nvSpPr>
        <p:spPr/>
        <p:txBody>
          <a:bodyPr/>
          <a:lstStyle/>
          <a:p>
            <a:r>
              <a:rPr lang="en-US" dirty="0" err="1">
                <a:latin typeface="+mn-ea"/>
              </a:rPr>
              <a:t>允许重复的排列组合</a:t>
            </a:r>
            <a:endParaRPr lang="en-US" dirty="0">
              <a:latin typeface="+mn-ea"/>
            </a:endParaRPr>
          </a:p>
        </p:txBody>
      </p:sp>
      <p:pic>
        <p:nvPicPr>
          <p:cNvPr id="62466" name="图片 3"/>
          <p:cNvPicPr>
            <a:picLocks noChangeAspect="1"/>
          </p:cNvPicPr>
          <p:nvPr/>
        </p:nvPicPr>
        <p:blipFill>
          <a:blip r:embed="rId2" cstate="print">
            <a:extLst>
              <a:ext uri="{28A0092B-C50C-407E-A947-70E740481C1C}">
                <a14:useLocalDpi xmlns:a14="http://schemas.microsoft.com/office/drawing/2010/main"/>
              </a:ext>
            </a:extLst>
          </a:blip>
          <a:srcRect t="699"/>
          <a:stretch>
            <a:fillRect/>
          </a:stretch>
        </p:blipFill>
        <p:spPr bwMode="auto">
          <a:xfrm>
            <a:off x="601446" y="1988840"/>
            <a:ext cx="7272337" cy="3717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CA93615E-7C3F-1340-ABC4-D989B63C6F2D}"/>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3" name="页脚占位符 2">
            <a:extLst>
              <a:ext uri="{FF2B5EF4-FFF2-40B4-BE49-F238E27FC236}">
                <a16:creationId xmlns:a16="http://schemas.microsoft.com/office/drawing/2014/main" id="{6E85470A-B31A-7341-9FA6-75DA471439A1}"/>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4" name="灯片编号占位符 3">
            <a:extLst>
              <a:ext uri="{FF2B5EF4-FFF2-40B4-BE49-F238E27FC236}">
                <a16:creationId xmlns:a16="http://schemas.microsoft.com/office/drawing/2014/main" id="{56E31FFE-87E5-F24B-9648-01148FC583D0}"/>
              </a:ext>
            </a:extLst>
          </p:cNvPr>
          <p:cNvSpPr>
            <a:spLocks noGrp="1"/>
          </p:cNvSpPr>
          <p:nvPr>
            <p:ph type="sldNum" sz="quarter" idx="4"/>
          </p:nvPr>
        </p:nvSpPr>
        <p:spPr/>
        <p:txBody>
          <a:bodyPr/>
          <a:lstStyle/>
          <a:p>
            <a:fld id="{EF2CBC89-708E-48CD-BCD6-CCB7D6409EDD}" type="slidenum">
              <a:rPr lang="en-US" altLang="zh-CN" smtClean="0"/>
              <a:pPr/>
              <a:t>24</a:t>
            </a:fld>
            <a:endParaRPr lang="en-US" altLang="zh-CN" dirty="0"/>
          </a:p>
        </p:txBody>
      </p:sp>
    </p:spTree>
    <p:extLst>
      <p:ext uri="{BB962C8B-B14F-4D97-AF65-F5344CB8AC3E}">
        <p14:creationId xmlns:p14="http://schemas.microsoft.com/office/powerpoint/2010/main" val="3953749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5A3BAE-CEE1-0447-865D-B85416F26EF8}"/>
              </a:ext>
            </a:extLst>
          </p:cNvPr>
          <p:cNvSpPr>
            <a:spLocks noGrp="1"/>
          </p:cNvSpPr>
          <p:nvPr>
            <p:ph type="title"/>
          </p:nvPr>
        </p:nvSpPr>
        <p:spPr/>
        <p:txBody>
          <a:bodyPr/>
          <a:lstStyle/>
          <a:p>
            <a:r>
              <a:rPr lang="zh-CN" altLang="en-US" dirty="0"/>
              <a:t>集合分类计数与容斥原理</a:t>
            </a:r>
          </a:p>
        </p:txBody>
      </p:sp>
      <p:sp>
        <p:nvSpPr>
          <p:cNvPr id="3" name="文本占位符 2">
            <a:extLst>
              <a:ext uri="{FF2B5EF4-FFF2-40B4-BE49-F238E27FC236}">
                <a16:creationId xmlns:a16="http://schemas.microsoft.com/office/drawing/2014/main" id="{1E42BAE4-FC9E-7145-AF45-F73B3186163B}"/>
              </a:ext>
            </a:extLst>
          </p:cNvPr>
          <p:cNvSpPr>
            <a:spLocks noGrp="1"/>
          </p:cNvSpPr>
          <p:nvPr>
            <p:ph type="body" idx="1"/>
          </p:nvPr>
        </p:nvSpPr>
        <p:spPr/>
        <p:txBody>
          <a:bodyPr/>
          <a:lstStyle/>
          <a:p>
            <a:endParaRPr kumimoji="1" lang="zh-CN" altLang="en-US"/>
          </a:p>
        </p:txBody>
      </p:sp>
      <p:sp>
        <p:nvSpPr>
          <p:cNvPr id="4" name="日期占位符 3">
            <a:extLst>
              <a:ext uri="{FF2B5EF4-FFF2-40B4-BE49-F238E27FC236}">
                <a16:creationId xmlns:a16="http://schemas.microsoft.com/office/drawing/2014/main" id="{20E7AC24-48D3-B447-8B14-427424D72814}"/>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5" name="页脚占位符 4">
            <a:extLst>
              <a:ext uri="{FF2B5EF4-FFF2-40B4-BE49-F238E27FC236}">
                <a16:creationId xmlns:a16="http://schemas.microsoft.com/office/drawing/2014/main" id="{AA2D1F8F-54B5-B840-A539-C6EC961ADCE0}"/>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6" name="灯片编号占位符 5">
            <a:extLst>
              <a:ext uri="{FF2B5EF4-FFF2-40B4-BE49-F238E27FC236}">
                <a16:creationId xmlns:a16="http://schemas.microsoft.com/office/drawing/2014/main" id="{D8756C4F-B5C4-0F4F-A417-78F0890F9932}"/>
              </a:ext>
            </a:extLst>
          </p:cNvPr>
          <p:cNvSpPr>
            <a:spLocks noGrp="1"/>
          </p:cNvSpPr>
          <p:nvPr>
            <p:ph type="sldNum" sz="quarter" idx="4"/>
          </p:nvPr>
        </p:nvSpPr>
        <p:spPr/>
        <p:txBody>
          <a:bodyPr/>
          <a:lstStyle/>
          <a:p>
            <a:fld id="{EF2CBC89-708E-48CD-BCD6-CCB7D6409EDD}" type="slidenum">
              <a:rPr lang="en-US" altLang="zh-CN" smtClean="0"/>
              <a:pPr/>
              <a:t>25</a:t>
            </a:fld>
            <a:endParaRPr lang="en-US" altLang="zh-CN" dirty="0"/>
          </a:p>
        </p:txBody>
      </p:sp>
    </p:spTree>
    <p:extLst>
      <p:ext uri="{BB962C8B-B14F-4D97-AF65-F5344CB8AC3E}">
        <p14:creationId xmlns:p14="http://schemas.microsoft.com/office/powerpoint/2010/main" val="1294707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9D1371A6-4062-2444-8B27-FBBAC735E37A}"/>
              </a:ext>
            </a:extLst>
          </p:cNvPr>
          <p:cNvSpPr>
            <a:spLocks noGrp="1"/>
          </p:cNvSpPr>
          <p:nvPr>
            <p:ph type="title"/>
          </p:nvPr>
        </p:nvSpPr>
        <p:spPr/>
        <p:txBody>
          <a:bodyPr/>
          <a:lstStyle/>
          <a:p>
            <a:r>
              <a:rPr kumimoji="1" lang="zh-CN" altLang="en-US" dirty="0"/>
              <a:t>集合用于分类计数</a:t>
            </a:r>
          </a:p>
        </p:txBody>
      </p:sp>
      <p:sp>
        <p:nvSpPr>
          <p:cNvPr id="4" name="日期占位符 3">
            <a:extLst>
              <a:ext uri="{FF2B5EF4-FFF2-40B4-BE49-F238E27FC236}">
                <a16:creationId xmlns:a16="http://schemas.microsoft.com/office/drawing/2014/main" id="{D70288BA-1FFD-9A4F-B29C-8B0BE14D80B1}"/>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5" name="页脚占位符 4">
            <a:extLst>
              <a:ext uri="{FF2B5EF4-FFF2-40B4-BE49-F238E27FC236}">
                <a16:creationId xmlns:a16="http://schemas.microsoft.com/office/drawing/2014/main" id="{D70D4AD4-76D7-E049-8864-BF30BCDBFF72}"/>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6" name="灯片编号占位符 5">
            <a:extLst>
              <a:ext uri="{FF2B5EF4-FFF2-40B4-BE49-F238E27FC236}">
                <a16:creationId xmlns:a16="http://schemas.microsoft.com/office/drawing/2014/main" id="{02695046-A9C0-7247-AF1C-0707001F3CFB}"/>
              </a:ext>
            </a:extLst>
          </p:cNvPr>
          <p:cNvSpPr>
            <a:spLocks noGrp="1"/>
          </p:cNvSpPr>
          <p:nvPr>
            <p:ph type="sldNum" sz="quarter" idx="4"/>
          </p:nvPr>
        </p:nvSpPr>
        <p:spPr/>
        <p:txBody>
          <a:bodyPr/>
          <a:lstStyle/>
          <a:p>
            <a:fld id="{EF2CBC89-708E-48CD-BCD6-CCB7D6409EDD}" type="slidenum">
              <a:rPr lang="en-US" altLang="zh-CN" smtClean="0"/>
              <a:pPr/>
              <a:t>26</a:t>
            </a:fld>
            <a:endParaRPr lang="en-US" altLang="zh-CN" dirty="0"/>
          </a:p>
        </p:txBody>
      </p:sp>
      <p:sp>
        <p:nvSpPr>
          <p:cNvPr id="17" name="Text Box 13">
            <a:extLst>
              <a:ext uri="{FF2B5EF4-FFF2-40B4-BE49-F238E27FC236}">
                <a16:creationId xmlns:a16="http://schemas.microsoft.com/office/drawing/2014/main" id="{737D410D-86C2-D84A-96EF-20DF435C55DE}"/>
              </a:ext>
            </a:extLst>
          </p:cNvPr>
          <p:cNvSpPr txBox="1">
            <a:spLocks noChangeArrowheads="1"/>
          </p:cNvSpPr>
          <p:nvPr/>
        </p:nvSpPr>
        <p:spPr bwMode="auto">
          <a:xfrm>
            <a:off x="4781938" y="1927826"/>
            <a:ext cx="3816673"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algn="just" eaLnBrk="1" hangingPunct="1">
              <a:spcBef>
                <a:spcPct val="50000"/>
              </a:spcBef>
            </a:pPr>
            <a:r>
              <a:rPr kumimoji="0" lang="zh-CN" altLang="en-US" sz="2000" dirty="0">
                <a:latin typeface="Times New Roman" panose="02020603050405020304" pitchFamily="18" charset="0"/>
                <a:ea typeface="SimSun" panose="02010600030101010101" pitchFamily="2" charset="-122"/>
                <a:cs typeface="Times New Roman" panose="02020603050405020304" pitchFamily="18" charset="0"/>
              </a:rPr>
              <a:t>将属于某个集合的元素理解为“具有某种性质”的对象，则属于该集合的补集的元素则是“不具有某种性质”的对象。</a:t>
            </a:r>
          </a:p>
        </p:txBody>
      </p:sp>
      <p:sp>
        <p:nvSpPr>
          <p:cNvPr id="18" name="Text Box 14">
            <a:extLst>
              <a:ext uri="{FF2B5EF4-FFF2-40B4-BE49-F238E27FC236}">
                <a16:creationId xmlns:a16="http://schemas.microsoft.com/office/drawing/2014/main" id="{180DADC0-78A6-4848-A8C2-BD725AE2B22B}"/>
              </a:ext>
            </a:extLst>
          </p:cNvPr>
          <p:cNvSpPr txBox="1">
            <a:spLocks noChangeArrowheads="1"/>
          </p:cNvSpPr>
          <p:nvPr/>
        </p:nvSpPr>
        <p:spPr bwMode="auto">
          <a:xfrm>
            <a:off x="4780762" y="3428999"/>
            <a:ext cx="3816673" cy="253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algn="just" eaLnBrk="1" hangingPunct="1">
              <a:spcBef>
                <a:spcPct val="50000"/>
              </a:spcBef>
            </a:pPr>
            <a:r>
              <a:rPr kumimoji="0" lang="zh-CN" altLang="en-US" sz="2000" dirty="0">
                <a:latin typeface="Times New Roman" panose="02020603050405020304" pitchFamily="18" charset="0"/>
                <a:ea typeface="SimSun" panose="02010600030101010101" pitchFamily="2" charset="-122"/>
                <a:cs typeface="Times New Roman" panose="02020603050405020304" pitchFamily="18" charset="0"/>
              </a:rPr>
              <a:t>例如：</a:t>
            </a:r>
          </a:p>
          <a:p>
            <a:pPr algn="just" eaLnBrk="1" hangingPunct="1">
              <a:spcBef>
                <a:spcPct val="50000"/>
              </a:spcBef>
            </a:pPr>
            <a:r>
              <a:rPr kumimoji="0" lang="zh-CN" altLang="en-US" sz="2000" dirty="0">
                <a:latin typeface="Times New Roman" panose="02020603050405020304" pitchFamily="18" charset="0"/>
                <a:ea typeface="SimSun" panose="02010600030101010101" pitchFamily="2" charset="-122"/>
                <a:cs typeface="Times New Roman" panose="02020603050405020304" pitchFamily="18" charset="0"/>
              </a:rPr>
              <a:t>将全班同学的集合视为全集。</a:t>
            </a:r>
          </a:p>
          <a:p>
            <a:pPr algn="just" eaLnBrk="1" hangingPunct="1">
              <a:spcBef>
                <a:spcPct val="50000"/>
              </a:spcBef>
            </a:pPr>
            <a:r>
              <a:rPr kumimoji="0" lang="zh-CN" altLang="en-US" sz="2000" dirty="0">
                <a:latin typeface="Times New Roman" panose="02020603050405020304" pitchFamily="18" charset="0"/>
                <a:ea typeface="SimSun" panose="02010600030101010101" pitchFamily="2" charset="-122"/>
                <a:cs typeface="Times New Roman" panose="02020603050405020304" pitchFamily="18" charset="0"/>
              </a:rPr>
              <a:t>其子集</a:t>
            </a:r>
            <a:r>
              <a:rPr kumimoji="0" lang="en-US" altLang="zh-CN" sz="2000" b="1" i="1" dirty="0">
                <a:latin typeface="Times New Roman" panose="02020603050405020304" pitchFamily="18" charset="0"/>
                <a:ea typeface="SimSun" panose="02010600030101010101" pitchFamily="2" charset="-122"/>
                <a:cs typeface="Times New Roman" panose="02020603050405020304" pitchFamily="18" charset="0"/>
              </a:rPr>
              <a:t>E</a:t>
            </a:r>
            <a:r>
              <a:rPr kumimoji="0" lang="zh-CN" altLang="en-US" sz="2000" b="1" dirty="0">
                <a:latin typeface="Times New Roman" panose="02020603050405020304" pitchFamily="18" charset="0"/>
                <a:ea typeface="SimSun" panose="02010600030101010101" pitchFamily="2" charset="-122"/>
                <a:cs typeface="Times New Roman" panose="02020603050405020304" pitchFamily="18" charset="0"/>
              </a:rPr>
              <a:t>是学英语的同学的集合</a:t>
            </a:r>
            <a:r>
              <a:rPr kumimoji="0" lang="zh-CN" altLang="en-US" sz="2000" dirty="0">
                <a:latin typeface="Times New Roman" panose="02020603050405020304" pitchFamily="18" charset="0"/>
                <a:ea typeface="SimSun" panose="02010600030101010101" pitchFamily="2" charset="-122"/>
                <a:cs typeface="Times New Roman" panose="02020603050405020304" pitchFamily="18" charset="0"/>
              </a:rPr>
              <a:t>，或理解为满足性质</a:t>
            </a:r>
            <a:r>
              <a:rPr kumimoji="0" lang="en-US" altLang="zh-CN" sz="2000" i="1" dirty="0">
                <a:latin typeface="Times New Roman" panose="02020603050405020304" pitchFamily="18" charset="0"/>
                <a:ea typeface="SimSun" panose="02010600030101010101" pitchFamily="2" charset="-122"/>
                <a:cs typeface="Times New Roman" panose="02020603050405020304" pitchFamily="18" charset="0"/>
              </a:rPr>
              <a:t>E</a:t>
            </a:r>
            <a:r>
              <a:rPr kumimoji="0" lang="zh-CN" altLang="en-US" sz="2000" dirty="0">
                <a:latin typeface="Times New Roman" panose="02020603050405020304" pitchFamily="18" charset="0"/>
                <a:ea typeface="SimSun" panose="02010600030101010101" pitchFamily="2" charset="-122"/>
                <a:cs typeface="Times New Roman" panose="02020603050405020304" pitchFamily="18" charset="0"/>
              </a:rPr>
              <a:t>的对象的集合。类似地，</a:t>
            </a:r>
            <a:r>
              <a:rPr kumimoji="0" lang="en-US" altLang="zh-CN" sz="2000" b="1" i="1" dirty="0">
                <a:latin typeface="Times New Roman" panose="02020603050405020304" pitchFamily="18" charset="0"/>
                <a:ea typeface="SimSun" panose="02010600030101010101" pitchFamily="2" charset="-122"/>
                <a:cs typeface="Times New Roman" panose="02020603050405020304" pitchFamily="18" charset="0"/>
              </a:rPr>
              <a:t>F</a:t>
            </a:r>
            <a:r>
              <a:rPr kumimoji="0" lang="zh-CN" altLang="en-US" sz="2000" b="1" dirty="0">
                <a:latin typeface="Times New Roman" panose="02020603050405020304" pitchFamily="18" charset="0"/>
                <a:ea typeface="SimSun" panose="02010600030101010101" pitchFamily="2" charset="-122"/>
                <a:cs typeface="Times New Roman" panose="02020603050405020304" pitchFamily="18" charset="0"/>
              </a:rPr>
              <a:t>是学法语的同学的集合</a:t>
            </a:r>
            <a:r>
              <a:rPr kumimoji="0" lang="zh-CN" altLang="en-US" sz="2000" dirty="0">
                <a:latin typeface="Times New Roman" panose="02020603050405020304" pitchFamily="18" charset="0"/>
                <a:ea typeface="SimSun" panose="02010600030101010101" pitchFamily="2" charset="-122"/>
                <a:cs typeface="Times New Roman" panose="02020603050405020304" pitchFamily="18" charset="0"/>
              </a:rPr>
              <a:t>，即满足性质</a:t>
            </a:r>
            <a:r>
              <a:rPr kumimoji="0" lang="en-US" altLang="zh-CN" sz="2000" i="1" dirty="0">
                <a:latin typeface="Times New Roman" panose="02020603050405020304" pitchFamily="18" charset="0"/>
                <a:ea typeface="SimSun" panose="02010600030101010101" pitchFamily="2" charset="-122"/>
                <a:cs typeface="Times New Roman" panose="02020603050405020304" pitchFamily="18" charset="0"/>
              </a:rPr>
              <a:t>F</a:t>
            </a:r>
            <a:r>
              <a:rPr kumimoji="0" lang="zh-CN" altLang="en-US" sz="2000" dirty="0">
                <a:latin typeface="Times New Roman" panose="02020603050405020304" pitchFamily="18" charset="0"/>
                <a:ea typeface="SimSun" panose="02010600030101010101" pitchFamily="2" charset="-122"/>
                <a:cs typeface="Times New Roman" panose="02020603050405020304" pitchFamily="18" charset="0"/>
              </a:rPr>
              <a:t>的对象的集合。</a:t>
            </a:r>
          </a:p>
        </p:txBody>
      </p:sp>
      <p:grpSp>
        <p:nvGrpSpPr>
          <p:cNvPr id="22" name="组合 21">
            <a:extLst>
              <a:ext uri="{FF2B5EF4-FFF2-40B4-BE49-F238E27FC236}">
                <a16:creationId xmlns:a16="http://schemas.microsoft.com/office/drawing/2014/main" id="{B505309F-C2BA-874F-8973-7C9EDE9EA2F8}"/>
              </a:ext>
            </a:extLst>
          </p:cNvPr>
          <p:cNvGrpSpPr/>
          <p:nvPr/>
        </p:nvGrpSpPr>
        <p:grpSpPr>
          <a:xfrm>
            <a:off x="434554" y="2060575"/>
            <a:ext cx="4353346" cy="3606800"/>
            <a:chOff x="434554" y="2060575"/>
            <a:chExt cx="4353346" cy="3606800"/>
          </a:xfrm>
        </p:grpSpPr>
        <p:grpSp>
          <p:nvGrpSpPr>
            <p:cNvPr id="21" name="组合 20">
              <a:extLst>
                <a:ext uri="{FF2B5EF4-FFF2-40B4-BE49-F238E27FC236}">
                  <a16:creationId xmlns:a16="http://schemas.microsoft.com/office/drawing/2014/main" id="{96FFA015-CFF6-674D-B65C-82C8BE76A9F7}"/>
                </a:ext>
              </a:extLst>
            </p:cNvPr>
            <p:cNvGrpSpPr/>
            <p:nvPr/>
          </p:nvGrpSpPr>
          <p:grpSpPr>
            <a:xfrm>
              <a:off x="434554" y="2060575"/>
              <a:ext cx="4353346" cy="3606800"/>
              <a:chOff x="434554" y="2060575"/>
              <a:chExt cx="4353346" cy="3606800"/>
            </a:xfrm>
          </p:grpSpPr>
          <p:sp>
            <p:nvSpPr>
              <p:cNvPr id="12" name="Line 8">
                <a:extLst>
                  <a:ext uri="{FF2B5EF4-FFF2-40B4-BE49-F238E27FC236}">
                    <a16:creationId xmlns:a16="http://schemas.microsoft.com/office/drawing/2014/main" id="{9BABF90B-8237-3B48-BCD4-A614A463F673}"/>
                  </a:ext>
                </a:extLst>
              </p:cNvPr>
              <p:cNvSpPr>
                <a:spLocks noChangeShapeType="1"/>
              </p:cNvSpPr>
              <p:nvPr/>
            </p:nvSpPr>
            <p:spPr bwMode="auto">
              <a:xfrm flipH="1">
                <a:off x="1763713" y="3573463"/>
                <a:ext cx="792162" cy="1655762"/>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latin typeface="Times New Roman" panose="02020603050405020304" pitchFamily="18" charset="0"/>
                  <a:ea typeface="SimSun" panose="02010600030101010101" pitchFamily="2" charset="-122"/>
                  <a:cs typeface="Times New Roman" panose="02020603050405020304" pitchFamily="18" charset="0"/>
                </a:endParaRPr>
              </a:p>
            </p:txBody>
          </p:sp>
          <p:sp>
            <p:nvSpPr>
              <p:cNvPr id="13" name="Text Box 9">
                <a:extLst>
                  <a:ext uri="{FF2B5EF4-FFF2-40B4-BE49-F238E27FC236}">
                    <a16:creationId xmlns:a16="http://schemas.microsoft.com/office/drawing/2014/main" id="{79C3F62D-B0B7-4F4E-8DA7-99E368E1E9DD}"/>
                  </a:ext>
                </a:extLst>
              </p:cNvPr>
              <p:cNvSpPr txBox="1">
                <a:spLocks noChangeArrowheads="1"/>
              </p:cNvSpPr>
              <p:nvPr/>
            </p:nvSpPr>
            <p:spPr bwMode="auto">
              <a:xfrm>
                <a:off x="755650" y="5300663"/>
                <a:ext cx="40322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zh-CN" altLang="en-US" sz="1800" b="1" dirty="0">
                    <a:latin typeface="Times New Roman" panose="02020603050405020304" pitchFamily="18" charset="0"/>
                    <a:ea typeface="SimSun" panose="02010600030101010101" pitchFamily="2" charset="-122"/>
                    <a:cs typeface="Times New Roman" panose="02020603050405020304" pitchFamily="18" charset="0"/>
                  </a:rPr>
                  <a:t>既学英语，又学法语的同学</a:t>
                </a:r>
              </a:p>
            </p:txBody>
          </p:sp>
          <p:grpSp>
            <p:nvGrpSpPr>
              <p:cNvPr id="19" name="组合 18">
                <a:extLst>
                  <a:ext uri="{FF2B5EF4-FFF2-40B4-BE49-F238E27FC236}">
                    <a16:creationId xmlns:a16="http://schemas.microsoft.com/office/drawing/2014/main" id="{E5FDA7DE-0FAA-894F-B4CD-C1FE7C5A0120}"/>
                  </a:ext>
                </a:extLst>
              </p:cNvPr>
              <p:cNvGrpSpPr/>
              <p:nvPr/>
            </p:nvGrpSpPr>
            <p:grpSpPr>
              <a:xfrm>
                <a:off x="434554" y="2060575"/>
                <a:ext cx="4176712" cy="2736850"/>
                <a:chOff x="538163" y="1916113"/>
                <a:chExt cx="4176712" cy="2736850"/>
              </a:xfrm>
            </p:grpSpPr>
            <p:sp>
              <p:nvSpPr>
                <p:cNvPr id="9" name="Oval 5">
                  <a:extLst>
                    <a:ext uri="{FF2B5EF4-FFF2-40B4-BE49-F238E27FC236}">
                      <a16:creationId xmlns:a16="http://schemas.microsoft.com/office/drawing/2014/main" id="{18D37E32-1B46-C44E-9150-4490EAB68E39}"/>
                    </a:ext>
                  </a:extLst>
                </p:cNvPr>
                <p:cNvSpPr>
                  <a:spLocks noChangeArrowheads="1"/>
                </p:cNvSpPr>
                <p:nvPr/>
              </p:nvSpPr>
              <p:spPr bwMode="auto">
                <a:xfrm>
                  <a:off x="1042988" y="2276475"/>
                  <a:ext cx="2016125" cy="2016125"/>
                </a:xfrm>
                <a:prstGeom prst="ellipse">
                  <a:avLst/>
                </a:pr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zh-CN" altLang="en-US" sz="240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 name="Oval 6">
                  <a:extLst>
                    <a:ext uri="{FF2B5EF4-FFF2-40B4-BE49-F238E27FC236}">
                      <a16:creationId xmlns:a16="http://schemas.microsoft.com/office/drawing/2014/main" id="{353ECF9A-A40E-AB43-8CCE-3659AEEF970D}"/>
                    </a:ext>
                  </a:extLst>
                </p:cNvPr>
                <p:cNvSpPr>
                  <a:spLocks noChangeArrowheads="1"/>
                </p:cNvSpPr>
                <p:nvPr/>
              </p:nvSpPr>
              <p:spPr bwMode="auto">
                <a:xfrm>
                  <a:off x="2122488" y="2276475"/>
                  <a:ext cx="2016125" cy="2016125"/>
                </a:xfrm>
                <a:prstGeom prst="ellipse">
                  <a:avLst/>
                </a:pr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zh-CN" altLang="en-US" sz="240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1" name="Rectangle 7">
                  <a:extLst>
                    <a:ext uri="{FF2B5EF4-FFF2-40B4-BE49-F238E27FC236}">
                      <a16:creationId xmlns:a16="http://schemas.microsoft.com/office/drawing/2014/main" id="{B9602C74-C979-D34F-AE07-ECE633F236F7}"/>
                    </a:ext>
                  </a:extLst>
                </p:cNvPr>
                <p:cNvSpPr>
                  <a:spLocks noChangeArrowheads="1"/>
                </p:cNvSpPr>
                <p:nvPr/>
              </p:nvSpPr>
              <p:spPr bwMode="auto">
                <a:xfrm>
                  <a:off x="538163" y="1916113"/>
                  <a:ext cx="4176712" cy="2736850"/>
                </a:xfrm>
                <a:prstGeom prst="rect">
                  <a:avLst/>
                </a:prstGeom>
                <a:noFill/>
                <a:ln w="1905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zh-CN" altLang="en-US" sz="240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Text Box 10">
                  <a:extLst>
                    <a:ext uri="{FF2B5EF4-FFF2-40B4-BE49-F238E27FC236}">
                      <a16:creationId xmlns:a16="http://schemas.microsoft.com/office/drawing/2014/main" id="{2BFD00D8-D537-3D46-88A5-4F5D87380792}"/>
                    </a:ext>
                  </a:extLst>
                </p:cNvPr>
                <p:cNvSpPr txBox="1">
                  <a:spLocks noChangeArrowheads="1"/>
                </p:cNvSpPr>
                <p:nvPr/>
              </p:nvSpPr>
              <p:spPr bwMode="auto">
                <a:xfrm>
                  <a:off x="1187450" y="2636838"/>
                  <a:ext cx="36036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en-US" altLang="zh-CN" i="1" dirty="0">
                      <a:latin typeface="Times New Roman" panose="02020603050405020304" pitchFamily="18" charset="0"/>
                      <a:ea typeface="SimSun" panose="02010600030101010101" pitchFamily="2" charset="-122"/>
                      <a:cs typeface="Times New Roman" panose="02020603050405020304" pitchFamily="18" charset="0"/>
                    </a:rPr>
                    <a:t>E</a:t>
                  </a:r>
                </a:p>
              </p:txBody>
            </p:sp>
            <p:sp>
              <p:nvSpPr>
                <p:cNvPr id="15" name="Text Box 11">
                  <a:extLst>
                    <a:ext uri="{FF2B5EF4-FFF2-40B4-BE49-F238E27FC236}">
                      <a16:creationId xmlns:a16="http://schemas.microsoft.com/office/drawing/2014/main" id="{5FB6343E-56F0-8C4A-84E7-8376B1B3CD52}"/>
                    </a:ext>
                  </a:extLst>
                </p:cNvPr>
                <p:cNvSpPr txBox="1">
                  <a:spLocks noChangeArrowheads="1"/>
                </p:cNvSpPr>
                <p:nvPr/>
              </p:nvSpPr>
              <p:spPr bwMode="auto">
                <a:xfrm>
                  <a:off x="3635375" y="2636838"/>
                  <a:ext cx="4318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en-US" altLang="zh-CN" i="1" dirty="0">
                      <a:latin typeface="Times New Roman" panose="02020603050405020304" pitchFamily="18" charset="0"/>
                      <a:ea typeface="SimSun" panose="02010600030101010101" pitchFamily="2" charset="-122"/>
                      <a:cs typeface="Times New Roman" panose="02020603050405020304" pitchFamily="18" charset="0"/>
                    </a:rPr>
                    <a:t>F</a:t>
                  </a:r>
                </a:p>
              </p:txBody>
            </p:sp>
            <p:sp>
              <p:nvSpPr>
                <p:cNvPr id="16" name="Text Box 12">
                  <a:extLst>
                    <a:ext uri="{FF2B5EF4-FFF2-40B4-BE49-F238E27FC236}">
                      <a16:creationId xmlns:a16="http://schemas.microsoft.com/office/drawing/2014/main" id="{0A8BEF9A-1948-7849-AC06-73ABD8C24576}"/>
                    </a:ext>
                  </a:extLst>
                </p:cNvPr>
                <p:cNvSpPr txBox="1">
                  <a:spLocks noChangeArrowheads="1"/>
                </p:cNvSpPr>
                <p:nvPr/>
              </p:nvSpPr>
              <p:spPr bwMode="auto">
                <a:xfrm>
                  <a:off x="2122489" y="3141663"/>
                  <a:ext cx="9525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algn="ctr" eaLnBrk="1" hangingPunct="1">
                    <a:spcBef>
                      <a:spcPct val="50000"/>
                    </a:spcBef>
                  </a:pPr>
                  <a:r>
                    <a:rPr kumimoji="0" lang="en-US" altLang="zh-CN" i="1" dirty="0">
                      <a:latin typeface="Times New Roman" panose="02020603050405020304" pitchFamily="18" charset="0"/>
                      <a:ea typeface="SimSun" panose="02010600030101010101" pitchFamily="2" charset="-122"/>
                      <a:cs typeface="Times New Roman" panose="02020603050405020304" pitchFamily="18" charset="0"/>
                    </a:rPr>
                    <a:t>E</a:t>
                  </a:r>
                  <a:r>
                    <a:rPr kumimoji="0" lang="en-US" altLang="zh-CN"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kumimoji="0" lang="en-US" altLang="zh-CN" i="1" dirty="0">
                      <a:latin typeface="Times New Roman" panose="02020603050405020304" pitchFamily="18" charset="0"/>
                      <a:ea typeface="SimSun" panose="02010600030101010101" pitchFamily="2" charset="-122"/>
                      <a:cs typeface="Times New Roman" panose="02020603050405020304" pitchFamily="18" charset="0"/>
                      <a:sym typeface="Symbol" charset="0"/>
                    </a:rPr>
                    <a:t>F</a:t>
                  </a:r>
                </a:p>
              </p:txBody>
            </p:sp>
          </p:grpSp>
        </p:grpSp>
        <p:sp>
          <p:nvSpPr>
            <p:cNvPr id="20" name="Text Box 11">
              <a:extLst>
                <a:ext uri="{FF2B5EF4-FFF2-40B4-BE49-F238E27FC236}">
                  <a16:creationId xmlns:a16="http://schemas.microsoft.com/office/drawing/2014/main" id="{BA11BB39-C2F6-1448-9E7B-604E2678F7BE}"/>
                </a:ext>
              </a:extLst>
            </p:cNvPr>
            <p:cNvSpPr txBox="1">
              <a:spLocks noChangeArrowheads="1"/>
            </p:cNvSpPr>
            <p:nvPr/>
          </p:nvSpPr>
          <p:spPr bwMode="auto">
            <a:xfrm>
              <a:off x="4074270" y="2113021"/>
              <a:ext cx="4318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en-US" altLang="zh-CN" i="1" dirty="0">
                  <a:latin typeface="Times New Roman" panose="02020603050405020304" pitchFamily="18" charset="0"/>
                  <a:ea typeface="SimSun" panose="02010600030101010101" pitchFamily="2" charset="-122"/>
                  <a:cs typeface="Times New Roman" panose="02020603050405020304" pitchFamily="18" charset="0"/>
                </a:rPr>
                <a:t>U</a:t>
              </a:r>
            </a:p>
          </p:txBody>
        </p:sp>
      </p:grpSp>
    </p:spTree>
    <p:extLst>
      <p:ext uri="{BB962C8B-B14F-4D97-AF65-F5344CB8AC3E}">
        <p14:creationId xmlns:p14="http://schemas.microsoft.com/office/powerpoint/2010/main" val="1285947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9D1371A6-4062-2444-8B27-FBBAC735E37A}"/>
              </a:ext>
            </a:extLst>
          </p:cNvPr>
          <p:cNvSpPr>
            <a:spLocks noGrp="1"/>
          </p:cNvSpPr>
          <p:nvPr>
            <p:ph type="title"/>
          </p:nvPr>
        </p:nvSpPr>
        <p:spPr/>
        <p:txBody>
          <a:bodyPr/>
          <a:lstStyle/>
          <a:p>
            <a:r>
              <a:rPr kumimoji="1" lang="zh-CN" altLang="en-US" dirty="0"/>
              <a:t>两个有限集合并集的计数</a:t>
            </a:r>
          </a:p>
        </p:txBody>
      </p:sp>
      <p:sp>
        <p:nvSpPr>
          <p:cNvPr id="4" name="日期占位符 3">
            <a:extLst>
              <a:ext uri="{FF2B5EF4-FFF2-40B4-BE49-F238E27FC236}">
                <a16:creationId xmlns:a16="http://schemas.microsoft.com/office/drawing/2014/main" id="{D70288BA-1FFD-9A4F-B29C-8B0BE14D80B1}"/>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5" name="页脚占位符 4">
            <a:extLst>
              <a:ext uri="{FF2B5EF4-FFF2-40B4-BE49-F238E27FC236}">
                <a16:creationId xmlns:a16="http://schemas.microsoft.com/office/drawing/2014/main" id="{D70D4AD4-76D7-E049-8864-BF30BCDBFF72}"/>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6" name="灯片编号占位符 5">
            <a:extLst>
              <a:ext uri="{FF2B5EF4-FFF2-40B4-BE49-F238E27FC236}">
                <a16:creationId xmlns:a16="http://schemas.microsoft.com/office/drawing/2014/main" id="{02695046-A9C0-7247-AF1C-0707001F3CFB}"/>
              </a:ext>
            </a:extLst>
          </p:cNvPr>
          <p:cNvSpPr>
            <a:spLocks noGrp="1"/>
          </p:cNvSpPr>
          <p:nvPr>
            <p:ph type="sldNum" sz="quarter" idx="4"/>
          </p:nvPr>
        </p:nvSpPr>
        <p:spPr/>
        <p:txBody>
          <a:bodyPr/>
          <a:lstStyle/>
          <a:p>
            <a:fld id="{EF2CBC89-708E-48CD-BCD6-CCB7D6409EDD}" type="slidenum">
              <a:rPr lang="en-US" altLang="zh-CN" smtClean="0"/>
              <a:pPr/>
              <a:t>27</a:t>
            </a:fld>
            <a:endParaRPr lang="en-US" altLang="zh-CN" dirty="0"/>
          </a:p>
        </p:txBody>
      </p:sp>
      <p:sp>
        <p:nvSpPr>
          <p:cNvPr id="20" name="Text Box 12">
            <a:extLst>
              <a:ext uri="{FF2B5EF4-FFF2-40B4-BE49-F238E27FC236}">
                <a16:creationId xmlns:a16="http://schemas.microsoft.com/office/drawing/2014/main" id="{C8F4898F-E2A2-8F48-BD75-84994D896498}"/>
              </a:ext>
            </a:extLst>
          </p:cNvPr>
          <p:cNvSpPr txBox="1">
            <a:spLocks noChangeArrowheads="1"/>
          </p:cNvSpPr>
          <p:nvPr/>
        </p:nvSpPr>
        <p:spPr bwMode="auto">
          <a:xfrm>
            <a:off x="4932040" y="2055018"/>
            <a:ext cx="3888431" cy="26161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zh-CN" altLang="en-US" sz="2000" dirty="0">
                <a:latin typeface="Times New Roman" panose="02020603050405020304" pitchFamily="18" charset="0"/>
                <a:ea typeface="SimSun" panose="02010600030101010101" pitchFamily="2" charset="-122"/>
                <a:cs typeface="Times New Roman" panose="02020603050405020304" pitchFamily="18" charset="0"/>
              </a:rPr>
              <a:t>假设全班共</a:t>
            </a:r>
            <a:r>
              <a:rPr kumimoji="0" lang="en-US" altLang="zh-CN" sz="2000" dirty="0">
                <a:latin typeface="Times New Roman" panose="02020603050405020304" pitchFamily="18" charset="0"/>
                <a:ea typeface="SimSun" panose="02010600030101010101" pitchFamily="2" charset="-122"/>
                <a:cs typeface="Times New Roman" panose="02020603050405020304" pitchFamily="18" charset="0"/>
              </a:rPr>
              <a:t>100</a:t>
            </a:r>
            <a:r>
              <a:rPr kumimoji="0" lang="zh-CN" altLang="en-US" sz="2000" dirty="0">
                <a:latin typeface="Times New Roman" panose="02020603050405020304" pitchFamily="18" charset="0"/>
                <a:ea typeface="SimSun" panose="02010600030101010101" pitchFamily="2" charset="-122"/>
                <a:cs typeface="Times New Roman" panose="02020603050405020304" pitchFamily="18" charset="0"/>
              </a:rPr>
              <a:t>人，记为</a:t>
            </a:r>
          </a:p>
          <a:p>
            <a:pPr algn="ctr" eaLnBrk="1" hangingPunct="1">
              <a:spcBef>
                <a:spcPct val="30000"/>
              </a:spcBef>
            </a:pPr>
            <a:r>
              <a:rPr kumimoji="0" lang="en-US" altLang="zh-CN" sz="2000" dirty="0">
                <a:latin typeface="Times New Roman" panose="02020603050405020304" pitchFamily="18" charset="0"/>
                <a:ea typeface="SimSun" panose="02010600030101010101" pitchFamily="2" charset="-122"/>
                <a:cs typeface="Times New Roman" panose="02020603050405020304" pitchFamily="18" charset="0"/>
              </a:rPr>
              <a:t>|</a:t>
            </a:r>
            <a:r>
              <a:rPr kumimoji="0" lang="en-US" altLang="zh-CN" sz="2000" i="1" dirty="0">
                <a:latin typeface="Times New Roman" panose="02020603050405020304" pitchFamily="18" charset="0"/>
                <a:ea typeface="SimSun" panose="02010600030101010101" pitchFamily="2" charset="-122"/>
                <a:cs typeface="Times New Roman" panose="02020603050405020304" pitchFamily="18" charset="0"/>
              </a:rPr>
              <a:t>U</a:t>
            </a:r>
            <a:r>
              <a:rPr kumimoji="0" lang="en-US" altLang="zh-CN" sz="2000" dirty="0">
                <a:latin typeface="Times New Roman" panose="02020603050405020304" pitchFamily="18" charset="0"/>
                <a:ea typeface="SimSun" panose="02010600030101010101" pitchFamily="2" charset="-122"/>
                <a:cs typeface="Times New Roman" panose="02020603050405020304" pitchFamily="18" charset="0"/>
              </a:rPr>
              <a:t>| = 100</a:t>
            </a:r>
          </a:p>
          <a:p>
            <a:pPr eaLnBrk="1" hangingPunct="1">
              <a:spcBef>
                <a:spcPct val="30000"/>
              </a:spcBef>
            </a:pPr>
            <a:r>
              <a:rPr kumimoji="0" lang="zh-CN" altLang="en-US" sz="2000" dirty="0">
                <a:latin typeface="Times New Roman" panose="02020603050405020304" pitchFamily="18" charset="0"/>
                <a:ea typeface="SimSun" panose="02010600030101010101" pitchFamily="2" charset="-122"/>
                <a:cs typeface="Times New Roman" panose="02020603050405020304" pitchFamily="18" charset="0"/>
              </a:rPr>
              <a:t>学英语的</a:t>
            </a:r>
            <a:r>
              <a:rPr kumimoji="0" lang="en-US" altLang="zh-CN" sz="2000" dirty="0">
                <a:latin typeface="Times New Roman" panose="02020603050405020304" pitchFamily="18" charset="0"/>
                <a:ea typeface="SimSun" panose="02010600030101010101" pitchFamily="2" charset="-122"/>
                <a:cs typeface="Times New Roman" panose="02020603050405020304" pitchFamily="18" charset="0"/>
              </a:rPr>
              <a:t>50</a:t>
            </a:r>
            <a:r>
              <a:rPr kumimoji="0" lang="zh-CN" altLang="en-US" sz="2000" dirty="0">
                <a:latin typeface="Times New Roman" panose="02020603050405020304" pitchFamily="18" charset="0"/>
                <a:ea typeface="SimSun" panose="02010600030101010101" pitchFamily="2" charset="-122"/>
                <a:cs typeface="Times New Roman" panose="02020603050405020304" pitchFamily="18" charset="0"/>
              </a:rPr>
              <a:t>人，学法语的</a:t>
            </a:r>
            <a:r>
              <a:rPr kumimoji="0" lang="en-US" altLang="zh-CN" sz="2000" dirty="0">
                <a:latin typeface="Times New Roman" panose="02020603050405020304" pitchFamily="18" charset="0"/>
                <a:ea typeface="SimSun" panose="02010600030101010101" pitchFamily="2" charset="-122"/>
                <a:cs typeface="Times New Roman" panose="02020603050405020304" pitchFamily="18" charset="0"/>
              </a:rPr>
              <a:t>30</a:t>
            </a:r>
            <a:r>
              <a:rPr kumimoji="0" lang="zh-CN" altLang="en-US" sz="2000" dirty="0">
                <a:latin typeface="Times New Roman" panose="02020603050405020304" pitchFamily="18" charset="0"/>
                <a:ea typeface="SimSun" panose="02010600030101010101" pitchFamily="2" charset="-122"/>
                <a:cs typeface="Times New Roman" panose="02020603050405020304" pitchFamily="18" charset="0"/>
              </a:rPr>
              <a:t>人，分别记为：</a:t>
            </a:r>
          </a:p>
          <a:p>
            <a:pPr algn="ctr" eaLnBrk="1" hangingPunct="1">
              <a:spcBef>
                <a:spcPct val="30000"/>
              </a:spcBef>
            </a:pPr>
            <a:r>
              <a:rPr kumimoji="0" lang="en-US" altLang="zh-CN" sz="2000" dirty="0">
                <a:latin typeface="Times New Roman" panose="02020603050405020304" pitchFamily="18" charset="0"/>
                <a:ea typeface="SimSun" panose="02010600030101010101" pitchFamily="2" charset="-122"/>
                <a:cs typeface="Times New Roman" panose="02020603050405020304" pitchFamily="18" charset="0"/>
              </a:rPr>
              <a:t>|</a:t>
            </a:r>
            <a:r>
              <a:rPr kumimoji="0" lang="en-US" altLang="zh-CN" sz="2000" i="1" dirty="0">
                <a:latin typeface="Times New Roman" panose="02020603050405020304" pitchFamily="18" charset="0"/>
                <a:ea typeface="SimSun" panose="02010600030101010101" pitchFamily="2" charset="-122"/>
                <a:cs typeface="Times New Roman" panose="02020603050405020304" pitchFamily="18" charset="0"/>
              </a:rPr>
              <a:t>E</a:t>
            </a:r>
            <a:r>
              <a:rPr kumimoji="0" lang="en-US" altLang="zh-CN" sz="2000" dirty="0">
                <a:latin typeface="Times New Roman" panose="02020603050405020304" pitchFamily="18" charset="0"/>
                <a:ea typeface="SimSun" panose="02010600030101010101" pitchFamily="2" charset="-122"/>
                <a:cs typeface="Times New Roman" panose="02020603050405020304" pitchFamily="18" charset="0"/>
              </a:rPr>
              <a:t>| = 50; |</a:t>
            </a:r>
            <a:r>
              <a:rPr kumimoji="0" lang="en-US" altLang="zh-CN" sz="2000" i="1" dirty="0">
                <a:latin typeface="Times New Roman" panose="02020603050405020304" pitchFamily="18" charset="0"/>
                <a:ea typeface="SimSun" panose="02010600030101010101" pitchFamily="2" charset="-122"/>
                <a:cs typeface="Times New Roman" panose="02020603050405020304" pitchFamily="18" charset="0"/>
              </a:rPr>
              <a:t>F</a:t>
            </a:r>
            <a:r>
              <a:rPr kumimoji="0" lang="en-US" altLang="zh-CN" sz="2000" dirty="0">
                <a:latin typeface="Times New Roman" panose="02020603050405020304" pitchFamily="18" charset="0"/>
                <a:ea typeface="SimSun" panose="02010600030101010101" pitchFamily="2" charset="-122"/>
                <a:cs typeface="Times New Roman" panose="02020603050405020304" pitchFamily="18" charset="0"/>
              </a:rPr>
              <a:t>| = 30</a:t>
            </a:r>
          </a:p>
          <a:p>
            <a:pPr eaLnBrk="1" hangingPunct="1">
              <a:spcBef>
                <a:spcPct val="30000"/>
              </a:spcBef>
            </a:pPr>
            <a:r>
              <a:rPr kumimoji="0" lang="zh-CN" altLang="en-US" sz="2000" dirty="0">
                <a:latin typeface="Times New Roman" panose="02020603050405020304" pitchFamily="18" charset="0"/>
                <a:ea typeface="SimSun" panose="02010600030101010101" pitchFamily="2" charset="-122"/>
                <a:cs typeface="Times New Roman" panose="02020603050405020304" pitchFamily="18" charset="0"/>
              </a:rPr>
              <a:t>显然，只要</a:t>
            </a:r>
            <a:r>
              <a:rPr kumimoji="0" lang="en-US" altLang="zh-CN" sz="2000" i="1" dirty="0">
                <a:latin typeface="Times New Roman" panose="02020603050405020304" pitchFamily="18" charset="0"/>
                <a:ea typeface="SimSun" panose="02010600030101010101" pitchFamily="2" charset="-122"/>
                <a:cs typeface="Times New Roman" panose="02020603050405020304" pitchFamily="18" charset="0"/>
              </a:rPr>
              <a:t>E</a:t>
            </a:r>
            <a:r>
              <a:rPr kumimoji="0" lang="en-US" altLang="zh-CN" sz="20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kumimoji="0" lang="en-US" altLang="zh-CN" sz="2000" i="1" dirty="0">
                <a:latin typeface="Times New Roman" panose="02020603050405020304" pitchFamily="18" charset="0"/>
                <a:ea typeface="SimSun" panose="02010600030101010101" pitchFamily="2" charset="-122"/>
                <a:cs typeface="Times New Roman" panose="02020603050405020304" pitchFamily="18" charset="0"/>
                <a:sym typeface="Symbol" charset="0"/>
              </a:rPr>
              <a:t>F</a:t>
            </a:r>
            <a:r>
              <a:rPr kumimoji="0" lang="zh-CN" altLang="en-US" sz="2000" i="1" dirty="0">
                <a:latin typeface="Times New Roman" panose="02020603050405020304" pitchFamily="18" charset="0"/>
                <a:ea typeface="SimSun" panose="02010600030101010101" pitchFamily="2" charset="-122"/>
                <a:cs typeface="Times New Roman" panose="02020603050405020304" pitchFamily="18" charset="0"/>
                <a:sym typeface="Symbol" charset="0"/>
              </a:rPr>
              <a:t> </a:t>
            </a:r>
            <a:r>
              <a:rPr kumimoji="0" lang="el-GR" altLang="zh-CN" sz="20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kumimoji="0" lang="zh-CN" altLang="en-US" sz="2000" dirty="0">
                <a:latin typeface="Times New Roman" panose="02020603050405020304" pitchFamily="18" charset="0"/>
                <a:ea typeface="SimSun" panose="02010600030101010101" pitchFamily="2" charset="-122"/>
                <a:cs typeface="Times New Roman" panose="02020603050405020304" pitchFamily="18" charset="0"/>
                <a:sym typeface="Symbol" charset="0"/>
              </a:rPr>
              <a:t> ∅，不学英语，也不学法语的人数就并非</a:t>
            </a:r>
            <a:r>
              <a:rPr kumimoji="0" lang="en-US" altLang="zh-CN" sz="2000" dirty="0">
                <a:latin typeface="Times New Roman" panose="02020603050405020304" pitchFamily="18" charset="0"/>
                <a:ea typeface="SimSun" panose="02010600030101010101" pitchFamily="2" charset="-122"/>
                <a:cs typeface="Times New Roman" panose="02020603050405020304" pitchFamily="18" charset="0"/>
                <a:sym typeface="Symbol" charset="0"/>
              </a:rPr>
              <a:t>20</a:t>
            </a:r>
            <a:r>
              <a:rPr kumimoji="0" lang="zh-CN" altLang="en-US" sz="2000" dirty="0">
                <a:latin typeface="Times New Roman" panose="02020603050405020304" pitchFamily="18" charset="0"/>
                <a:ea typeface="SimSun" panose="02010600030101010101" pitchFamily="2" charset="-122"/>
                <a:cs typeface="Times New Roman" panose="02020603050405020304" pitchFamily="18" charset="0"/>
                <a:sym typeface="Symbol" charset="0"/>
              </a:rPr>
              <a:t>人。</a:t>
            </a:r>
            <a:endParaRPr kumimoji="0" lang="el-GR" sz="2000" dirty="0">
              <a:latin typeface="Times New Roman" panose="02020603050405020304" pitchFamily="18" charset="0"/>
              <a:ea typeface="SimSun" panose="02010600030101010101" pitchFamily="2" charset="-122"/>
              <a:cs typeface="Times New Roman" panose="02020603050405020304" pitchFamily="18" charset="0"/>
              <a:sym typeface="Symbol" charset="0"/>
            </a:endParaRPr>
          </a:p>
        </p:txBody>
      </p:sp>
      <p:sp>
        <p:nvSpPr>
          <p:cNvPr id="21" name="Text Box 13">
            <a:extLst>
              <a:ext uri="{FF2B5EF4-FFF2-40B4-BE49-F238E27FC236}">
                <a16:creationId xmlns:a16="http://schemas.microsoft.com/office/drawing/2014/main" id="{CCD648FD-EE83-4D43-BE2A-4064562E684B}"/>
              </a:ext>
            </a:extLst>
          </p:cNvPr>
          <p:cNvSpPr txBox="1">
            <a:spLocks noChangeArrowheads="1"/>
          </p:cNvSpPr>
          <p:nvPr/>
        </p:nvSpPr>
        <p:spPr bwMode="auto">
          <a:xfrm>
            <a:off x="4932041" y="5018814"/>
            <a:ext cx="3717392" cy="461963"/>
          </a:xfrm>
          <a:prstGeom prst="rect">
            <a:avLst/>
          </a:prstGeom>
          <a:solidFill>
            <a:srgbClr val="CCFFCC"/>
          </a:solidFill>
          <a:ln w="57150" cmpd="thinThick">
            <a:solidFill>
              <a:srgbClr val="99CC00"/>
            </a:solidFill>
            <a:miter lim="800000"/>
            <a:headEnd/>
            <a:tailEnd/>
          </a:ln>
          <a:effectLst>
            <a:outerShdw blurRad="63500" dist="107763" dir="2700000" algn="ctr" rotWithShape="0">
              <a:schemeClr val="bg2">
                <a:alpha val="50000"/>
              </a:schemeClr>
            </a:outerShdw>
          </a:effectLst>
        </p:spPr>
        <p:txBody>
          <a:bodyPr wrap="square">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spcBef>
                <a:spcPct val="50000"/>
              </a:spcBef>
              <a:defRPr/>
            </a:pPr>
            <a:r>
              <a:rPr lang="en-US" altLang="zh-CN" sz="2400" dirty="0">
                <a:latin typeface="Times New Roman" panose="02020603050405020304" pitchFamily="18" charset="0"/>
                <a:ea typeface="黑体" charset="0"/>
                <a:cs typeface="Times New Roman" panose="02020603050405020304" pitchFamily="18" charset="0"/>
              </a:rPr>
              <a:t>|E</a:t>
            </a:r>
            <a:r>
              <a:rPr lang="en-US" altLang="zh-CN" sz="2400" dirty="0">
                <a:latin typeface="Times New Roman" panose="02020603050405020304" pitchFamily="18" charset="0"/>
                <a:ea typeface="黑体" charset="0"/>
                <a:cs typeface="Times New Roman" panose="02020603050405020304" pitchFamily="18" charset="0"/>
                <a:sym typeface="Symbol" charset="0"/>
              </a:rPr>
              <a:t>F| =(|E|+|F|) </a:t>
            </a:r>
            <a:r>
              <a:rPr lang="en-US" altLang="zh-CN" sz="2400" dirty="0">
                <a:solidFill>
                  <a:srgbClr val="FF0000"/>
                </a:solidFill>
                <a:latin typeface="Times New Roman" panose="02020603050405020304" pitchFamily="18" charset="0"/>
                <a:ea typeface="黑体" charset="0"/>
                <a:cs typeface="Times New Roman" panose="02020603050405020304" pitchFamily="18" charset="0"/>
                <a:sym typeface="Symbol" charset="0"/>
              </a:rPr>
              <a:t>- |EF|</a:t>
            </a:r>
          </a:p>
        </p:txBody>
      </p:sp>
      <p:grpSp>
        <p:nvGrpSpPr>
          <p:cNvPr id="41" name="组合 40">
            <a:extLst>
              <a:ext uri="{FF2B5EF4-FFF2-40B4-BE49-F238E27FC236}">
                <a16:creationId xmlns:a16="http://schemas.microsoft.com/office/drawing/2014/main" id="{A7EE0877-2AF0-5248-9B87-517D7B0CF9BF}"/>
              </a:ext>
            </a:extLst>
          </p:cNvPr>
          <p:cNvGrpSpPr/>
          <p:nvPr/>
        </p:nvGrpSpPr>
        <p:grpSpPr>
          <a:xfrm>
            <a:off x="434554" y="2060575"/>
            <a:ext cx="4353346" cy="3606800"/>
            <a:chOff x="434554" y="2060575"/>
            <a:chExt cx="4353346" cy="3606800"/>
          </a:xfrm>
        </p:grpSpPr>
        <p:grpSp>
          <p:nvGrpSpPr>
            <p:cNvPr id="42" name="组合 41">
              <a:extLst>
                <a:ext uri="{FF2B5EF4-FFF2-40B4-BE49-F238E27FC236}">
                  <a16:creationId xmlns:a16="http://schemas.microsoft.com/office/drawing/2014/main" id="{4C6527E5-F970-2D40-8BBF-04F748C58DFF}"/>
                </a:ext>
              </a:extLst>
            </p:cNvPr>
            <p:cNvGrpSpPr/>
            <p:nvPr/>
          </p:nvGrpSpPr>
          <p:grpSpPr>
            <a:xfrm>
              <a:off x="434554" y="2060575"/>
              <a:ext cx="4353346" cy="3606800"/>
              <a:chOff x="434554" y="2060575"/>
              <a:chExt cx="4353346" cy="3606800"/>
            </a:xfrm>
          </p:grpSpPr>
          <p:sp>
            <p:nvSpPr>
              <p:cNvPr id="44" name="Line 8">
                <a:extLst>
                  <a:ext uri="{FF2B5EF4-FFF2-40B4-BE49-F238E27FC236}">
                    <a16:creationId xmlns:a16="http://schemas.microsoft.com/office/drawing/2014/main" id="{49F6F8CC-AF8C-6A4D-A594-8F2718661069}"/>
                  </a:ext>
                </a:extLst>
              </p:cNvPr>
              <p:cNvSpPr>
                <a:spLocks noChangeShapeType="1"/>
              </p:cNvSpPr>
              <p:nvPr/>
            </p:nvSpPr>
            <p:spPr bwMode="auto">
              <a:xfrm flipH="1">
                <a:off x="1763713" y="3573463"/>
                <a:ext cx="792162" cy="1655762"/>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latin typeface="Times New Roman" panose="02020603050405020304" pitchFamily="18" charset="0"/>
                  <a:ea typeface="SimSun" panose="02010600030101010101" pitchFamily="2" charset="-122"/>
                  <a:cs typeface="Times New Roman" panose="02020603050405020304" pitchFamily="18" charset="0"/>
                </a:endParaRPr>
              </a:p>
            </p:txBody>
          </p:sp>
          <p:sp>
            <p:nvSpPr>
              <p:cNvPr id="45" name="Text Box 9">
                <a:extLst>
                  <a:ext uri="{FF2B5EF4-FFF2-40B4-BE49-F238E27FC236}">
                    <a16:creationId xmlns:a16="http://schemas.microsoft.com/office/drawing/2014/main" id="{1557789E-165F-5B46-A439-118162017A7B}"/>
                  </a:ext>
                </a:extLst>
              </p:cNvPr>
              <p:cNvSpPr txBox="1">
                <a:spLocks noChangeArrowheads="1"/>
              </p:cNvSpPr>
              <p:nvPr/>
            </p:nvSpPr>
            <p:spPr bwMode="auto">
              <a:xfrm>
                <a:off x="755650" y="5300663"/>
                <a:ext cx="40322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zh-CN" altLang="en-US" sz="1800" b="1" dirty="0">
                    <a:latin typeface="Times New Roman" panose="02020603050405020304" pitchFamily="18" charset="0"/>
                    <a:ea typeface="SimSun" panose="02010600030101010101" pitchFamily="2" charset="-122"/>
                    <a:cs typeface="Times New Roman" panose="02020603050405020304" pitchFamily="18" charset="0"/>
                  </a:rPr>
                  <a:t>既学英语，又学法语的同学</a:t>
                </a:r>
              </a:p>
            </p:txBody>
          </p:sp>
          <p:grpSp>
            <p:nvGrpSpPr>
              <p:cNvPr id="46" name="组合 45">
                <a:extLst>
                  <a:ext uri="{FF2B5EF4-FFF2-40B4-BE49-F238E27FC236}">
                    <a16:creationId xmlns:a16="http://schemas.microsoft.com/office/drawing/2014/main" id="{232D50FC-E32B-2E42-8B5C-8F713665478C}"/>
                  </a:ext>
                </a:extLst>
              </p:cNvPr>
              <p:cNvGrpSpPr/>
              <p:nvPr/>
            </p:nvGrpSpPr>
            <p:grpSpPr>
              <a:xfrm>
                <a:off x="434554" y="2060575"/>
                <a:ext cx="4176712" cy="2736850"/>
                <a:chOff x="538163" y="1916113"/>
                <a:chExt cx="4176712" cy="2736850"/>
              </a:xfrm>
            </p:grpSpPr>
            <p:sp>
              <p:nvSpPr>
                <p:cNvPr id="47" name="Oval 5">
                  <a:extLst>
                    <a:ext uri="{FF2B5EF4-FFF2-40B4-BE49-F238E27FC236}">
                      <a16:creationId xmlns:a16="http://schemas.microsoft.com/office/drawing/2014/main" id="{324A35EF-F054-5148-9B63-01562BCB4EF0}"/>
                    </a:ext>
                  </a:extLst>
                </p:cNvPr>
                <p:cNvSpPr>
                  <a:spLocks noChangeArrowheads="1"/>
                </p:cNvSpPr>
                <p:nvPr/>
              </p:nvSpPr>
              <p:spPr bwMode="auto">
                <a:xfrm>
                  <a:off x="1042988" y="2276475"/>
                  <a:ext cx="2016125" cy="2016125"/>
                </a:xfrm>
                <a:prstGeom prst="ellipse">
                  <a:avLst/>
                </a:pr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zh-CN" altLang="en-US" sz="240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8" name="Oval 6">
                  <a:extLst>
                    <a:ext uri="{FF2B5EF4-FFF2-40B4-BE49-F238E27FC236}">
                      <a16:creationId xmlns:a16="http://schemas.microsoft.com/office/drawing/2014/main" id="{32B34D7B-C150-7F49-BBD4-EDC8334711D5}"/>
                    </a:ext>
                  </a:extLst>
                </p:cNvPr>
                <p:cNvSpPr>
                  <a:spLocks noChangeArrowheads="1"/>
                </p:cNvSpPr>
                <p:nvPr/>
              </p:nvSpPr>
              <p:spPr bwMode="auto">
                <a:xfrm>
                  <a:off x="2122488" y="2276475"/>
                  <a:ext cx="2016125" cy="2016125"/>
                </a:xfrm>
                <a:prstGeom prst="ellipse">
                  <a:avLst/>
                </a:pr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zh-CN" altLang="en-US" sz="240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9" name="Rectangle 7">
                  <a:extLst>
                    <a:ext uri="{FF2B5EF4-FFF2-40B4-BE49-F238E27FC236}">
                      <a16:creationId xmlns:a16="http://schemas.microsoft.com/office/drawing/2014/main" id="{314B625A-453D-FC4D-AFE7-01809589AE1B}"/>
                    </a:ext>
                  </a:extLst>
                </p:cNvPr>
                <p:cNvSpPr>
                  <a:spLocks noChangeArrowheads="1"/>
                </p:cNvSpPr>
                <p:nvPr/>
              </p:nvSpPr>
              <p:spPr bwMode="auto">
                <a:xfrm>
                  <a:off x="538163" y="1916113"/>
                  <a:ext cx="4176712" cy="2736850"/>
                </a:xfrm>
                <a:prstGeom prst="rect">
                  <a:avLst/>
                </a:prstGeom>
                <a:noFill/>
                <a:ln w="1905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zh-CN" altLang="en-US" sz="2400">
                    <a:latin typeface="Times New Roman" panose="02020603050405020304" pitchFamily="18" charset="0"/>
                    <a:ea typeface="SimSun" panose="02010600030101010101" pitchFamily="2" charset="-122"/>
                    <a:cs typeface="Times New Roman" panose="02020603050405020304" pitchFamily="18" charset="0"/>
                  </a:endParaRPr>
                </a:p>
              </p:txBody>
            </p:sp>
            <p:sp>
              <p:nvSpPr>
                <p:cNvPr id="50" name="Text Box 10">
                  <a:extLst>
                    <a:ext uri="{FF2B5EF4-FFF2-40B4-BE49-F238E27FC236}">
                      <a16:creationId xmlns:a16="http://schemas.microsoft.com/office/drawing/2014/main" id="{C80AC270-2811-5B48-93AB-80CA44E49EF0}"/>
                    </a:ext>
                  </a:extLst>
                </p:cNvPr>
                <p:cNvSpPr txBox="1">
                  <a:spLocks noChangeArrowheads="1"/>
                </p:cNvSpPr>
                <p:nvPr/>
              </p:nvSpPr>
              <p:spPr bwMode="auto">
                <a:xfrm>
                  <a:off x="1187450" y="2636838"/>
                  <a:ext cx="36036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en-US" altLang="zh-CN" i="1" dirty="0">
                      <a:latin typeface="Times New Roman" panose="02020603050405020304" pitchFamily="18" charset="0"/>
                      <a:ea typeface="SimSun" panose="02010600030101010101" pitchFamily="2" charset="-122"/>
                      <a:cs typeface="Times New Roman" panose="02020603050405020304" pitchFamily="18" charset="0"/>
                    </a:rPr>
                    <a:t>E</a:t>
                  </a:r>
                </a:p>
              </p:txBody>
            </p:sp>
            <p:sp>
              <p:nvSpPr>
                <p:cNvPr id="51" name="Text Box 11">
                  <a:extLst>
                    <a:ext uri="{FF2B5EF4-FFF2-40B4-BE49-F238E27FC236}">
                      <a16:creationId xmlns:a16="http://schemas.microsoft.com/office/drawing/2014/main" id="{AC5DF8A2-98CA-304C-A194-1DFFADC53166}"/>
                    </a:ext>
                  </a:extLst>
                </p:cNvPr>
                <p:cNvSpPr txBox="1">
                  <a:spLocks noChangeArrowheads="1"/>
                </p:cNvSpPr>
                <p:nvPr/>
              </p:nvSpPr>
              <p:spPr bwMode="auto">
                <a:xfrm>
                  <a:off x="3635375" y="2636838"/>
                  <a:ext cx="4318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en-US" altLang="zh-CN" i="1" dirty="0">
                      <a:latin typeface="Times New Roman" panose="02020603050405020304" pitchFamily="18" charset="0"/>
                      <a:ea typeface="SimSun" panose="02010600030101010101" pitchFamily="2" charset="-122"/>
                      <a:cs typeface="Times New Roman" panose="02020603050405020304" pitchFamily="18" charset="0"/>
                    </a:rPr>
                    <a:t>F</a:t>
                  </a:r>
                </a:p>
              </p:txBody>
            </p:sp>
            <p:sp>
              <p:nvSpPr>
                <p:cNvPr id="52" name="Text Box 12">
                  <a:extLst>
                    <a:ext uri="{FF2B5EF4-FFF2-40B4-BE49-F238E27FC236}">
                      <a16:creationId xmlns:a16="http://schemas.microsoft.com/office/drawing/2014/main" id="{F54A70F0-5293-4C48-B9A6-6D19F73B21C5}"/>
                    </a:ext>
                  </a:extLst>
                </p:cNvPr>
                <p:cNvSpPr txBox="1">
                  <a:spLocks noChangeArrowheads="1"/>
                </p:cNvSpPr>
                <p:nvPr/>
              </p:nvSpPr>
              <p:spPr bwMode="auto">
                <a:xfrm>
                  <a:off x="2122489" y="3141663"/>
                  <a:ext cx="9525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algn="ctr" eaLnBrk="1" hangingPunct="1">
                    <a:spcBef>
                      <a:spcPct val="50000"/>
                    </a:spcBef>
                  </a:pPr>
                  <a:r>
                    <a:rPr kumimoji="0" lang="en-US" altLang="zh-CN" i="1" dirty="0">
                      <a:latin typeface="Times New Roman" panose="02020603050405020304" pitchFamily="18" charset="0"/>
                      <a:ea typeface="SimSun" panose="02010600030101010101" pitchFamily="2" charset="-122"/>
                      <a:cs typeface="Times New Roman" panose="02020603050405020304" pitchFamily="18" charset="0"/>
                    </a:rPr>
                    <a:t>E</a:t>
                  </a:r>
                  <a:r>
                    <a:rPr kumimoji="0" lang="en-US" altLang="zh-CN"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kumimoji="0" lang="en-US" altLang="zh-CN" i="1" dirty="0">
                      <a:latin typeface="Times New Roman" panose="02020603050405020304" pitchFamily="18" charset="0"/>
                      <a:ea typeface="SimSun" panose="02010600030101010101" pitchFamily="2" charset="-122"/>
                      <a:cs typeface="Times New Roman" panose="02020603050405020304" pitchFamily="18" charset="0"/>
                      <a:sym typeface="Symbol" charset="0"/>
                    </a:rPr>
                    <a:t>F</a:t>
                  </a:r>
                </a:p>
              </p:txBody>
            </p:sp>
          </p:grpSp>
        </p:grpSp>
        <p:sp>
          <p:nvSpPr>
            <p:cNvPr id="43" name="Text Box 11">
              <a:extLst>
                <a:ext uri="{FF2B5EF4-FFF2-40B4-BE49-F238E27FC236}">
                  <a16:creationId xmlns:a16="http://schemas.microsoft.com/office/drawing/2014/main" id="{3D9A149E-481D-004D-A2A7-8C3A208E6615}"/>
                </a:ext>
              </a:extLst>
            </p:cNvPr>
            <p:cNvSpPr txBox="1">
              <a:spLocks noChangeArrowheads="1"/>
            </p:cNvSpPr>
            <p:nvPr/>
          </p:nvSpPr>
          <p:spPr bwMode="auto">
            <a:xfrm>
              <a:off x="4074270" y="2113021"/>
              <a:ext cx="4318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en-US" altLang="zh-CN" i="1" dirty="0">
                  <a:latin typeface="Times New Roman" panose="02020603050405020304" pitchFamily="18" charset="0"/>
                  <a:ea typeface="SimSun" panose="02010600030101010101" pitchFamily="2" charset="-122"/>
                  <a:cs typeface="Times New Roman" panose="02020603050405020304" pitchFamily="18" charset="0"/>
                </a:rPr>
                <a:t>U</a:t>
              </a:r>
            </a:p>
          </p:txBody>
        </p:sp>
      </p:grpSp>
    </p:spTree>
    <p:extLst>
      <p:ext uri="{BB962C8B-B14F-4D97-AF65-F5344CB8AC3E}">
        <p14:creationId xmlns:p14="http://schemas.microsoft.com/office/powerpoint/2010/main" val="342852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edge">
                                      <p:cBhvr>
                                        <p:cTn id="7"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D9BD9A-8038-3442-86B5-9CA73062A0F9}"/>
              </a:ext>
            </a:extLst>
          </p:cNvPr>
          <p:cNvSpPr>
            <a:spLocks noGrp="1"/>
          </p:cNvSpPr>
          <p:nvPr>
            <p:ph type="title"/>
          </p:nvPr>
        </p:nvSpPr>
        <p:spPr/>
        <p:txBody>
          <a:bodyPr/>
          <a:lstStyle/>
          <a:p>
            <a:r>
              <a:rPr kumimoji="1" lang="zh-CN" altLang="en-US" dirty="0"/>
              <a:t>例如</a:t>
            </a:r>
            <a:r>
              <a:rPr kumimoji="1" lang="en-US" altLang="zh-CN" dirty="0"/>
              <a:t>:</a:t>
            </a:r>
            <a:r>
              <a:rPr kumimoji="1" lang="zh-CN" altLang="en-US" dirty="0"/>
              <a:t> 多少种排法</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1B81F441-8663-C545-9B79-E1DF0FB0AD46}"/>
              </a:ext>
            </a:extLst>
          </p:cNvPr>
          <p:cNvSpPr>
            <a:spLocks noGrp="1"/>
          </p:cNvSpPr>
          <p:nvPr>
            <p:ph idx="1"/>
          </p:nvPr>
        </p:nvSpPr>
        <p:spPr/>
        <p:txBody>
          <a:bodyPr/>
          <a:lstStyle/>
          <a:p>
            <a:pPr eaLnBrk="1" hangingPunct="1"/>
            <a:r>
              <a:rPr lang="zh-CN" altLang="en-US" sz="2600" dirty="0">
                <a:latin typeface="Times New Roman" panose="02020603050405020304" pitchFamily="18" charset="0"/>
                <a:ea typeface="SimSun" panose="02010600030101010101" pitchFamily="2" charset="-122"/>
                <a:cs typeface="Times New Roman" panose="02020603050405020304" pitchFamily="18" charset="0"/>
              </a:rPr>
              <a:t>将</a:t>
            </a:r>
            <a:r>
              <a:rPr lang="en-US" altLang="zh-CN" sz="2600" dirty="0">
                <a:latin typeface="Times New Roman" panose="02020603050405020304" pitchFamily="18" charset="0"/>
                <a:ea typeface="SimSun" panose="02010600030101010101" pitchFamily="2" charset="-122"/>
                <a:cs typeface="Times New Roman" panose="02020603050405020304" pitchFamily="18" charset="0"/>
              </a:rPr>
              <a:t>0,1,2,...,9</a:t>
            </a:r>
            <a:r>
              <a:rPr lang="zh-CN" altLang="en-US" sz="2600" dirty="0">
                <a:latin typeface="Times New Roman" panose="02020603050405020304" pitchFamily="18" charset="0"/>
                <a:ea typeface="SimSun" panose="02010600030101010101" pitchFamily="2" charset="-122"/>
                <a:cs typeface="Times New Roman" panose="02020603050405020304" pitchFamily="18" charset="0"/>
              </a:rPr>
              <a:t>排成一列，要求第</a:t>
            </a:r>
            <a:r>
              <a:rPr lang="en-US" altLang="zh-CN" sz="2600" dirty="0">
                <a:latin typeface="Times New Roman" panose="02020603050405020304" pitchFamily="18" charset="0"/>
                <a:ea typeface="SimSun" panose="02010600030101010101" pitchFamily="2" charset="-122"/>
                <a:cs typeface="Times New Roman" panose="02020603050405020304" pitchFamily="18" charset="0"/>
              </a:rPr>
              <a:t>1</a:t>
            </a:r>
            <a:r>
              <a:rPr lang="zh-CN" altLang="en-US" sz="2600" dirty="0">
                <a:latin typeface="Times New Roman" panose="02020603050405020304" pitchFamily="18" charset="0"/>
                <a:ea typeface="SimSun" panose="02010600030101010101" pitchFamily="2" charset="-122"/>
                <a:cs typeface="Times New Roman" panose="02020603050405020304" pitchFamily="18" charset="0"/>
              </a:rPr>
              <a:t>个数字大于</a:t>
            </a:r>
            <a:r>
              <a:rPr lang="en-US" altLang="zh-CN" sz="2600" dirty="0">
                <a:latin typeface="Times New Roman" panose="02020603050405020304" pitchFamily="18" charset="0"/>
                <a:ea typeface="SimSun" panose="02010600030101010101" pitchFamily="2" charset="-122"/>
                <a:cs typeface="Times New Roman" panose="02020603050405020304" pitchFamily="18" charset="0"/>
              </a:rPr>
              <a:t>1</a:t>
            </a:r>
            <a:r>
              <a:rPr lang="zh-CN" altLang="en-US" sz="2600" dirty="0">
                <a:latin typeface="Times New Roman" panose="02020603050405020304" pitchFamily="18" charset="0"/>
                <a:ea typeface="SimSun" panose="02010600030101010101" pitchFamily="2" charset="-122"/>
                <a:cs typeface="Times New Roman" panose="02020603050405020304" pitchFamily="18" charset="0"/>
              </a:rPr>
              <a:t>，最后一个数字小于</a:t>
            </a:r>
            <a:r>
              <a:rPr lang="en-US" altLang="zh-CN" sz="2600" dirty="0">
                <a:latin typeface="Times New Roman" panose="02020603050405020304" pitchFamily="18" charset="0"/>
                <a:ea typeface="SimSun" panose="02010600030101010101" pitchFamily="2" charset="-122"/>
                <a:cs typeface="Times New Roman" panose="02020603050405020304" pitchFamily="18" charset="0"/>
              </a:rPr>
              <a:t>8</a:t>
            </a:r>
            <a:r>
              <a:rPr lang="zh-CN" altLang="en-US" sz="2600" dirty="0">
                <a:latin typeface="Times New Roman" panose="02020603050405020304" pitchFamily="18" charset="0"/>
                <a:ea typeface="SimSun" panose="02010600030101010101" pitchFamily="2" charset="-122"/>
                <a:cs typeface="Times New Roman" panose="02020603050405020304" pitchFamily="18" charset="0"/>
              </a:rPr>
              <a:t>，共有多少种排法？</a:t>
            </a:r>
          </a:p>
          <a:p>
            <a:pPr lvl="1" eaLnBrk="1" hangingPunct="1">
              <a:spcBef>
                <a:spcPct val="50000"/>
              </a:spcBef>
            </a:pPr>
            <a:r>
              <a:rPr lang="zh-CN" altLang="en-US" sz="2200" dirty="0">
                <a:latin typeface="Times New Roman" panose="02020603050405020304" pitchFamily="18" charset="0"/>
                <a:ea typeface="SimSun" panose="02010600030101010101" pitchFamily="2" charset="-122"/>
                <a:cs typeface="Times New Roman" panose="02020603050405020304" pitchFamily="18" charset="0"/>
              </a:rPr>
              <a:t>这</a:t>
            </a:r>
            <a:r>
              <a:rPr lang="en-US" altLang="zh-CN" sz="2200" dirty="0">
                <a:latin typeface="Times New Roman" panose="02020603050405020304" pitchFamily="18" charset="0"/>
                <a:ea typeface="SimSun" panose="02010600030101010101" pitchFamily="2" charset="-122"/>
                <a:cs typeface="Times New Roman" panose="02020603050405020304" pitchFamily="18" charset="0"/>
              </a:rPr>
              <a:t>10</a:t>
            </a:r>
            <a:r>
              <a:rPr lang="zh-CN" altLang="en-US" sz="2200" dirty="0">
                <a:latin typeface="Times New Roman" panose="02020603050405020304" pitchFamily="18" charset="0"/>
                <a:ea typeface="SimSun" panose="02010600030101010101" pitchFamily="2" charset="-122"/>
                <a:cs typeface="Times New Roman" panose="02020603050405020304" pitchFamily="18" charset="0"/>
              </a:rPr>
              <a:t>个数字所有的排法构成全集</a:t>
            </a:r>
            <a:r>
              <a:rPr lang="en-US" altLang="zh-CN" sz="2200" i="1" dirty="0">
                <a:latin typeface="Times New Roman" panose="02020603050405020304" pitchFamily="18" charset="0"/>
                <a:ea typeface="SimSun" panose="02010600030101010101" pitchFamily="2" charset="-122"/>
                <a:cs typeface="Times New Roman" panose="02020603050405020304" pitchFamily="18" charset="0"/>
              </a:rPr>
              <a:t>U</a:t>
            </a:r>
            <a:r>
              <a:rPr lang="en-US" altLang="zh-CN" sz="22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2200" i="1" dirty="0">
                <a:latin typeface="Times New Roman" panose="02020603050405020304" pitchFamily="18" charset="0"/>
                <a:ea typeface="SimSun" panose="02010600030101010101" pitchFamily="2" charset="-122"/>
                <a:cs typeface="Times New Roman" panose="02020603050405020304" pitchFamily="18" charset="0"/>
              </a:rPr>
              <a:t>U</a:t>
            </a:r>
            <a:r>
              <a:rPr lang="en-US" altLang="zh-CN" sz="2200" dirty="0">
                <a:latin typeface="Times New Roman" panose="02020603050405020304" pitchFamily="18" charset="0"/>
                <a:ea typeface="SimSun" panose="02010600030101010101" pitchFamily="2" charset="-122"/>
                <a:cs typeface="Times New Roman" panose="02020603050405020304" pitchFamily="18" charset="0"/>
              </a:rPr>
              <a:t>|=10!</a:t>
            </a:r>
          </a:p>
          <a:p>
            <a:pPr lvl="1" eaLnBrk="1" hangingPunct="1"/>
            <a:r>
              <a:rPr lang="zh-CN" altLang="en-US" sz="2200" dirty="0">
                <a:latin typeface="Times New Roman" panose="02020603050405020304" pitchFamily="18" charset="0"/>
                <a:ea typeface="SimSun" panose="02010600030101010101" pitchFamily="2" charset="-122"/>
                <a:cs typeface="Times New Roman" panose="02020603050405020304" pitchFamily="18" charset="0"/>
              </a:rPr>
              <a:t>第</a:t>
            </a:r>
            <a:r>
              <a:rPr lang="en-US" altLang="zh-CN" sz="2200" dirty="0">
                <a:latin typeface="Times New Roman" panose="02020603050405020304" pitchFamily="18" charset="0"/>
                <a:ea typeface="SimSun" panose="02010600030101010101" pitchFamily="2" charset="-122"/>
                <a:cs typeface="Times New Roman" panose="02020603050405020304" pitchFamily="18" charset="0"/>
              </a:rPr>
              <a:t>1</a:t>
            </a:r>
            <a:r>
              <a:rPr lang="zh-CN" altLang="en-US" sz="2200" dirty="0">
                <a:latin typeface="Times New Roman" panose="02020603050405020304" pitchFamily="18" charset="0"/>
                <a:ea typeface="SimSun" panose="02010600030101010101" pitchFamily="2" charset="-122"/>
                <a:cs typeface="Times New Roman" panose="02020603050405020304" pitchFamily="18" charset="0"/>
              </a:rPr>
              <a:t>个数字</a:t>
            </a:r>
            <a:r>
              <a:rPr lang="zh-CN" altLang="en-US" sz="22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不</a:t>
            </a:r>
            <a:r>
              <a:rPr lang="zh-CN" altLang="en-US" sz="2200" dirty="0">
                <a:latin typeface="Times New Roman" panose="02020603050405020304" pitchFamily="18" charset="0"/>
                <a:ea typeface="SimSun" panose="02010600030101010101" pitchFamily="2" charset="-122"/>
                <a:cs typeface="Times New Roman" panose="02020603050405020304" pitchFamily="18" charset="0"/>
              </a:rPr>
              <a:t>大于</a:t>
            </a:r>
            <a:r>
              <a:rPr lang="en-US" altLang="zh-CN" sz="2200" dirty="0">
                <a:latin typeface="Times New Roman" panose="02020603050405020304" pitchFamily="18" charset="0"/>
                <a:ea typeface="SimSun" panose="02010600030101010101" pitchFamily="2" charset="-122"/>
                <a:cs typeface="Times New Roman" panose="02020603050405020304" pitchFamily="18" charset="0"/>
              </a:rPr>
              <a:t>1</a:t>
            </a:r>
            <a:r>
              <a:rPr lang="zh-CN" altLang="en-US" sz="2200" dirty="0">
                <a:latin typeface="Times New Roman" panose="02020603050405020304" pitchFamily="18" charset="0"/>
                <a:ea typeface="SimSun" panose="02010600030101010101" pitchFamily="2" charset="-122"/>
                <a:cs typeface="Times New Roman" panose="02020603050405020304" pitchFamily="18" charset="0"/>
              </a:rPr>
              <a:t>的排法构成子集</a:t>
            </a:r>
            <a:r>
              <a:rPr lang="en-US" altLang="zh-CN" sz="2200" i="1" dirty="0">
                <a:latin typeface="Times New Roman" panose="02020603050405020304" pitchFamily="18" charset="0"/>
                <a:ea typeface="SimSun" panose="02010600030101010101" pitchFamily="2" charset="-122"/>
                <a:cs typeface="Times New Roman" panose="02020603050405020304" pitchFamily="18" charset="0"/>
              </a:rPr>
              <a:t>A</a:t>
            </a:r>
            <a:r>
              <a:rPr lang="en-US" altLang="zh-CN" sz="1800" dirty="0">
                <a:solidFill>
                  <a:srgbClr val="9900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1800" dirty="0">
                <a:solidFill>
                  <a:srgbClr val="990000"/>
                </a:solidFill>
                <a:latin typeface="Times New Roman" panose="02020603050405020304" pitchFamily="18" charset="0"/>
                <a:ea typeface="SimSun" panose="02010600030101010101" pitchFamily="2" charset="-122"/>
                <a:cs typeface="Times New Roman" panose="02020603050405020304" pitchFamily="18" charset="0"/>
              </a:rPr>
              <a:t>即所有以</a:t>
            </a:r>
            <a:r>
              <a:rPr lang="en-US" altLang="zh-CN" sz="1800" dirty="0">
                <a:solidFill>
                  <a:srgbClr val="990000"/>
                </a:solidFill>
                <a:latin typeface="Times New Roman" panose="02020603050405020304" pitchFamily="18" charset="0"/>
                <a:ea typeface="SimSun" panose="02010600030101010101" pitchFamily="2" charset="-122"/>
                <a:cs typeface="Times New Roman" panose="02020603050405020304" pitchFamily="18" charset="0"/>
              </a:rPr>
              <a:t>0</a:t>
            </a:r>
            <a:r>
              <a:rPr lang="zh-CN" altLang="en-US" sz="1800" dirty="0">
                <a:solidFill>
                  <a:srgbClr val="990000"/>
                </a:solidFill>
                <a:latin typeface="Times New Roman" panose="02020603050405020304" pitchFamily="18" charset="0"/>
                <a:ea typeface="SimSun" panose="02010600030101010101" pitchFamily="2" charset="-122"/>
                <a:cs typeface="Times New Roman" panose="02020603050405020304" pitchFamily="18" charset="0"/>
              </a:rPr>
              <a:t>或者</a:t>
            </a:r>
            <a:r>
              <a:rPr lang="en-US" altLang="zh-CN" sz="1800" dirty="0">
                <a:solidFill>
                  <a:srgbClr val="990000"/>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sz="1800" dirty="0">
                <a:solidFill>
                  <a:srgbClr val="990000"/>
                </a:solidFill>
                <a:latin typeface="Times New Roman" panose="02020603050405020304" pitchFamily="18" charset="0"/>
                <a:ea typeface="SimSun" panose="02010600030101010101" pitchFamily="2" charset="-122"/>
                <a:cs typeface="Times New Roman" panose="02020603050405020304" pitchFamily="18" charset="0"/>
              </a:rPr>
              <a:t>开头的排法</a:t>
            </a:r>
            <a:r>
              <a:rPr lang="en-US" altLang="zh-CN" sz="1800" dirty="0">
                <a:solidFill>
                  <a:srgbClr val="990000"/>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2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2200" i="1" dirty="0">
                <a:latin typeface="Times New Roman" panose="02020603050405020304" pitchFamily="18" charset="0"/>
                <a:ea typeface="SimSun" panose="02010600030101010101" pitchFamily="2" charset="-122"/>
                <a:cs typeface="Times New Roman" panose="02020603050405020304" pitchFamily="18" charset="0"/>
              </a:rPr>
              <a:t>A</a:t>
            </a:r>
            <a:r>
              <a:rPr lang="en-US" altLang="zh-CN" sz="2200" dirty="0">
                <a:latin typeface="Times New Roman" panose="02020603050405020304" pitchFamily="18" charset="0"/>
                <a:ea typeface="SimSun" panose="02010600030101010101" pitchFamily="2" charset="-122"/>
                <a:cs typeface="Times New Roman" panose="02020603050405020304" pitchFamily="18" charset="0"/>
              </a:rPr>
              <a:t>|=2</a:t>
            </a:r>
            <a:r>
              <a:rPr lang="zh-CN" altLang="en-US" sz="2200" dirty="0">
                <a:latin typeface="Times New Roman" panose="02020603050405020304" pitchFamily="18" charset="0"/>
                <a:ea typeface="SimSun" panose="02010600030101010101" pitchFamily="2" charset="-122"/>
                <a:cs typeface="Times New Roman" panose="02020603050405020304" pitchFamily="18" charset="0"/>
                <a:sym typeface="Wingdings 2" charset="0"/>
              </a:rPr>
              <a:t> ⋅ </a:t>
            </a:r>
            <a:r>
              <a:rPr lang="en-US" altLang="zh-CN" sz="2200" dirty="0">
                <a:latin typeface="Times New Roman" panose="02020603050405020304" pitchFamily="18" charset="0"/>
                <a:ea typeface="SimSun" panose="02010600030101010101" pitchFamily="2" charset="-122"/>
                <a:cs typeface="Times New Roman" panose="02020603050405020304" pitchFamily="18" charset="0"/>
              </a:rPr>
              <a:t>9!</a:t>
            </a:r>
          </a:p>
          <a:p>
            <a:pPr lvl="1" eaLnBrk="1" hangingPunct="1"/>
            <a:r>
              <a:rPr lang="zh-CN" altLang="en-US" sz="2200" dirty="0">
                <a:latin typeface="Times New Roman" panose="02020603050405020304" pitchFamily="18" charset="0"/>
                <a:ea typeface="SimSun" panose="02010600030101010101" pitchFamily="2" charset="-122"/>
                <a:cs typeface="Times New Roman" panose="02020603050405020304" pitchFamily="18" charset="0"/>
              </a:rPr>
              <a:t>最后一个数字</a:t>
            </a:r>
            <a:r>
              <a:rPr lang="zh-CN" altLang="en-US" sz="22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不</a:t>
            </a:r>
            <a:r>
              <a:rPr lang="zh-CN" altLang="en-US" sz="2200" dirty="0">
                <a:latin typeface="Times New Roman" panose="02020603050405020304" pitchFamily="18" charset="0"/>
                <a:ea typeface="SimSun" panose="02010600030101010101" pitchFamily="2" charset="-122"/>
                <a:cs typeface="Times New Roman" panose="02020603050405020304" pitchFamily="18" charset="0"/>
              </a:rPr>
              <a:t>小于</a:t>
            </a:r>
            <a:r>
              <a:rPr lang="en-US" altLang="zh-CN" sz="2200" dirty="0">
                <a:latin typeface="Times New Roman" panose="02020603050405020304" pitchFamily="18" charset="0"/>
                <a:ea typeface="SimSun" panose="02010600030101010101" pitchFamily="2" charset="-122"/>
                <a:cs typeface="Times New Roman" panose="02020603050405020304" pitchFamily="18" charset="0"/>
              </a:rPr>
              <a:t>8</a:t>
            </a:r>
            <a:r>
              <a:rPr lang="zh-CN" altLang="en-US" sz="2200" dirty="0">
                <a:latin typeface="Times New Roman" panose="02020603050405020304" pitchFamily="18" charset="0"/>
                <a:ea typeface="SimSun" panose="02010600030101010101" pitchFamily="2" charset="-122"/>
                <a:cs typeface="Times New Roman" panose="02020603050405020304" pitchFamily="18" charset="0"/>
              </a:rPr>
              <a:t>的排法构成子集</a:t>
            </a:r>
            <a:r>
              <a:rPr lang="en-US" altLang="zh-CN" sz="2200" i="1" dirty="0">
                <a:latin typeface="Times New Roman" panose="02020603050405020304" pitchFamily="18" charset="0"/>
                <a:ea typeface="SimSun" panose="02010600030101010101" pitchFamily="2" charset="-122"/>
                <a:cs typeface="Times New Roman" panose="02020603050405020304" pitchFamily="18" charset="0"/>
              </a:rPr>
              <a:t>B</a:t>
            </a:r>
            <a:r>
              <a:rPr lang="en-US" altLang="zh-CN" sz="1800" dirty="0">
                <a:solidFill>
                  <a:srgbClr val="9900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1800" dirty="0">
                <a:solidFill>
                  <a:srgbClr val="990000"/>
                </a:solidFill>
                <a:latin typeface="Times New Roman" panose="02020603050405020304" pitchFamily="18" charset="0"/>
                <a:ea typeface="SimSun" panose="02010600030101010101" pitchFamily="2" charset="-122"/>
                <a:cs typeface="Times New Roman" panose="02020603050405020304" pitchFamily="18" charset="0"/>
              </a:rPr>
              <a:t>即所有以</a:t>
            </a:r>
            <a:r>
              <a:rPr lang="en-US" altLang="zh-CN" sz="1800" dirty="0">
                <a:solidFill>
                  <a:srgbClr val="990000"/>
                </a:solidFill>
                <a:latin typeface="Times New Roman" panose="02020603050405020304" pitchFamily="18" charset="0"/>
                <a:ea typeface="SimSun" panose="02010600030101010101" pitchFamily="2" charset="-122"/>
                <a:cs typeface="Times New Roman" panose="02020603050405020304" pitchFamily="18" charset="0"/>
              </a:rPr>
              <a:t>8</a:t>
            </a:r>
            <a:r>
              <a:rPr lang="zh-CN" altLang="en-US" sz="1800" dirty="0">
                <a:solidFill>
                  <a:srgbClr val="990000"/>
                </a:solidFill>
                <a:latin typeface="Times New Roman" panose="02020603050405020304" pitchFamily="18" charset="0"/>
                <a:ea typeface="SimSun" panose="02010600030101010101" pitchFamily="2" charset="-122"/>
                <a:cs typeface="Times New Roman" panose="02020603050405020304" pitchFamily="18" charset="0"/>
              </a:rPr>
              <a:t>或者</a:t>
            </a:r>
            <a:r>
              <a:rPr lang="en-US" altLang="zh-CN" sz="1800" dirty="0">
                <a:solidFill>
                  <a:srgbClr val="990000"/>
                </a:solidFill>
                <a:latin typeface="Times New Roman" panose="02020603050405020304" pitchFamily="18" charset="0"/>
                <a:ea typeface="SimSun" panose="02010600030101010101" pitchFamily="2" charset="-122"/>
                <a:cs typeface="Times New Roman" panose="02020603050405020304" pitchFamily="18" charset="0"/>
              </a:rPr>
              <a:t>9</a:t>
            </a:r>
            <a:r>
              <a:rPr lang="zh-CN" altLang="en-US" sz="1800" dirty="0">
                <a:solidFill>
                  <a:srgbClr val="990000"/>
                </a:solidFill>
                <a:latin typeface="Times New Roman" panose="02020603050405020304" pitchFamily="18" charset="0"/>
                <a:ea typeface="SimSun" panose="02010600030101010101" pitchFamily="2" charset="-122"/>
                <a:cs typeface="Times New Roman" panose="02020603050405020304" pitchFamily="18" charset="0"/>
              </a:rPr>
              <a:t>结束的排法</a:t>
            </a:r>
            <a:r>
              <a:rPr lang="en-US" altLang="zh-CN" sz="1800" dirty="0">
                <a:solidFill>
                  <a:srgbClr val="990000"/>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2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2200" i="1" dirty="0">
                <a:latin typeface="Times New Roman" panose="02020603050405020304" pitchFamily="18" charset="0"/>
                <a:ea typeface="SimSun" panose="02010600030101010101" pitchFamily="2" charset="-122"/>
                <a:cs typeface="Times New Roman" panose="02020603050405020304" pitchFamily="18" charset="0"/>
              </a:rPr>
              <a:t>B</a:t>
            </a:r>
            <a:r>
              <a:rPr lang="en-US" altLang="zh-CN" sz="2200" dirty="0">
                <a:latin typeface="Times New Roman" panose="02020603050405020304" pitchFamily="18" charset="0"/>
                <a:ea typeface="SimSun" panose="02010600030101010101" pitchFamily="2" charset="-122"/>
                <a:cs typeface="Times New Roman" panose="02020603050405020304" pitchFamily="18" charset="0"/>
              </a:rPr>
              <a:t>|=2</a:t>
            </a:r>
            <a:r>
              <a:rPr lang="zh-CN" altLang="en-US" sz="2200" dirty="0">
                <a:latin typeface="Times New Roman" panose="02020603050405020304" pitchFamily="18" charset="0"/>
                <a:ea typeface="SimSun" panose="02010600030101010101" pitchFamily="2" charset="-122"/>
                <a:cs typeface="Times New Roman" panose="02020603050405020304" pitchFamily="18" charset="0"/>
                <a:sym typeface="Wingdings 2" charset="0"/>
              </a:rPr>
              <a:t> ⋅ </a:t>
            </a:r>
            <a:r>
              <a:rPr lang="en-US" altLang="zh-CN" sz="2200" dirty="0">
                <a:latin typeface="Times New Roman" panose="02020603050405020304" pitchFamily="18" charset="0"/>
                <a:ea typeface="SimSun" panose="02010600030101010101" pitchFamily="2" charset="-122"/>
                <a:cs typeface="Times New Roman" panose="02020603050405020304" pitchFamily="18" charset="0"/>
                <a:sym typeface="Wingdings 2" charset="0"/>
              </a:rPr>
              <a:t>9!</a:t>
            </a:r>
          </a:p>
          <a:p>
            <a:pPr lvl="1" eaLnBrk="1" hangingPunct="1"/>
            <a:r>
              <a:rPr lang="en-US" altLang="zh-CN" sz="2200" dirty="0">
                <a:latin typeface="Times New Roman" panose="02020603050405020304" pitchFamily="18" charset="0"/>
                <a:ea typeface="SimSun" panose="02010600030101010101" pitchFamily="2" charset="-122"/>
                <a:cs typeface="Times New Roman" panose="02020603050405020304" pitchFamily="18" charset="0"/>
                <a:sym typeface="Wingdings 2" charset="0"/>
              </a:rPr>
              <a:t>|</a:t>
            </a:r>
            <a:r>
              <a:rPr lang="en-US" altLang="zh-CN" sz="2200" i="1" dirty="0">
                <a:latin typeface="Times New Roman" panose="02020603050405020304" pitchFamily="18" charset="0"/>
                <a:ea typeface="SimSun" panose="02010600030101010101" pitchFamily="2" charset="-122"/>
                <a:cs typeface="Times New Roman" panose="02020603050405020304" pitchFamily="18" charset="0"/>
                <a:sym typeface="Wingdings 2" charset="0"/>
              </a:rPr>
              <a:t>A</a:t>
            </a:r>
            <a:r>
              <a:rPr lang="en-US" altLang="zh-CN" sz="22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200" i="1" dirty="0">
                <a:latin typeface="Times New Roman" panose="02020603050405020304" pitchFamily="18" charset="0"/>
                <a:ea typeface="SimSun" panose="02010600030101010101" pitchFamily="2" charset="-122"/>
                <a:cs typeface="Times New Roman" panose="02020603050405020304" pitchFamily="18" charset="0"/>
                <a:sym typeface="Symbol" charset="0"/>
              </a:rPr>
              <a:t>B</a:t>
            </a:r>
            <a:r>
              <a:rPr lang="en-US" altLang="zh-CN" sz="2200" dirty="0">
                <a:latin typeface="Times New Roman" panose="02020603050405020304" pitchFamily="18" charset="0"/>
                <a:ea typeface="SimSun" panose="02010600030101010101" pitchFamily="2" charset="-122"/>
                <a:cs typeface="Times New Roman" panose="02020603050405020304" pitchFamily="18" charset="0"/>
                <a:sym typeface="Symbol" charset="0"/>
              </a:rPr>
              <a:t>|=2</a:t>
            </a:r>
            <a:r>
              <a:rPr lang="zh-CN" altLang="en-US" sz="2200" dirty="0">
                <a:latin typeface="Times New Roman" panose="02020603050405020304" pitchFamily="18" charset="0"/>
                <a:ea typeface="SimSun" panose="02010600030101010101" pitchFamily="2" charset="-122"/>
                <a:cs typeface="Times New Roman" panose="02020603050405020304" pitchFamily="18" charset="0"/>
                <a:sym typeface="Wingdings 2" charset="0"/>
              </a:rPr>
              <a:t> ⋅ </a:t>
            </a:r>
            <a:r>
              <a:rPr lang="en-US" altLang="zh-CN" sz="2200" dirty="0">
                <a:latin typeface="Times New Roman" panose="02020603050405020304" pitchFamily="18" charset="0"/>
                <a:ea typeface="SimSun" panose="02010600030101010101" pitchFamily="2" charset="-122"/>
                <a:cs typeface="Times New Roman" panose="02020603050405020304" pitchFamily="18" charset="0"/>
                <a:sym typeface="Symbol" charset="0"/>
              </a:rPr>
              <a:t>2</a:t>
            </a:r>
            <a:r>
              <a:rPr lang="zh-CN" altLang="en-US" sz="2200" dirty="0">
                <a:latin typeface="Times New Roman" panose="02020603050405020304" pitchFamily="18" charset="0"/>
                <a:ea typeface="SimSun" panose="02010600030101010101" pitchFamily="2" charset="-122"/>
                <a:cs typeface="Times New Roman" panose="02020603050405020304" pitchFamily="18" charset="0"/>
                <a:sym typeface="Wingdings 2" charset="0"/>
              </a:rPr>
              <a:t> ⋅ </a:t>
            </a:r>
            <a:r>
              <a:rPr lang="en-US" altLang="zh-CN" sz="2200" dirty="0">
                <a:latin typeface="Times New Roman" panose="02020603050405020304" pitchFamily="18" charset="0"/>
                <a:ea typeface="SimSun" panose="02010600030101010101" pitchFamily="2" charset="-122"/>
                <a:cs typeface="Times New Roman" panose="02020603050405020304" pitchFamily="18" charset="0"/>
                <a:sym typeface="Wingdings 2" charset="0"/>
              </a:rPr>
              <a:t>8!</a:t>
            </a:r>
          </a:p>
          <a:p>
            <a:pPr lvl="1" eaLnBrk="1" hangingPunct="1"/>
            <a:r>
              <a:rPr lang="zh-CN" altLang="en-US" sz="2200" dirty="0">
                <a:latin typeface="Times New Roman" panose="02020603050405020304" pitchFamily="18" charset="0"/>
                <a:ea typeface="SimSun" panose="02010600030101010101" pitchFamily="2" charset="-122"/>
                <a:cs typeface="Times New Roman" panose="02020603050405020304" pitchFamily="18" charset="0"/>
                <a:sym typeface="Wingdings 2" charset="0"/>
              </a:rPr>
              <a:t>题目要求的排法构成子集</a:t>
            </a:r>
            <a:r>
              <a:rPr lang="en-US" altLang="zh-CN" sz="2200" dirty="0">
                <a:latin typeface="Times New Roman" panose="02020603050405020304" pitchFamily="18" charset="0"/>
                <a:ea typeface="SimSun" panose="02010600030101010101" pitchFamily="2" charset="-122"/>
                <a:cs typeface="Times New Roman" panose="02020603050405020304" pitchFamily="18" charset="0"/>
                <a:sym typeface="Wingdings 2" charset="0"/>
              </a:rPr>
              <a:t>(~</a:t>
            </a:r>
            <a:r>
              <a:rPr lang="en-US" altLang="zh-CN" sz="2200" i="1" dirty="0">
                <a:latin typeface="Times New Roman" panose="02020603050405020304" pitchFamily="18" charset="0"/>
                <a:ea typeface="SimSun" panose="02010600030101010101" pitchFamily="2" charset="-122"/>
                <a:cs typeface="Times New Roman" panose="02020603050405020304" pitchFamily="18" charset="0"/>
                <a:sym typeface="Wingdings 2" charset="0"/>
              </a:rPr>
              <a:t>A</a:t>
            </a:r>
            <a:r>
              <a:rPr lang="en-US" altLang="zh-CN" sz="22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200" i="1" dirty="0">
                <a:latin typeface="Times New Roman" panose="02020603050405020304" pitchFamily="18" charset="0"/>
                <a:ea typeface="SimSun" panose="02010600030101010101" pitchFamily="2" charset="-122"/>
                <a:cs typeface="Times New Roman" panose="02020603050405020304" pitchFamily="18" charset="0"/>
                <a:sym typeface="Symbol" charset="0"/>
              </a:rPr>
              <a:t>B</a:t>
            </a:r>
            <a:r>
              <a:rPr lang="en-US" altLang="zh-CN" sz="22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p>
          <a:p>
            <a:pPr marL="344487" lvl="1" indent="0" eaLnBrk="1" hangingPunct="1">
              <a:buNone/>
            </a:pPr>
            <a:r>
              <a:rPr lang="en-US" altLang="zh-CN" sz="2200" dirty="0">
                <a:latin typeface="Times New Roman" panose="02020603050405020304" pitchFamily="18" charset="0"/>
                <a:ea typeface="SimSun" panose="02010600030101010101" pitchFamily="2" charset="-122"/>
                <a:cs typeface="Times New Roman" panose="02020603050405020304" pitchFamily="18" charset="0"/>
                <a:sym typeface="Symbol" charset="0"/>
              </a:rPr>
              <a:t>	|</a:t>
            </a:r>
            <a:r>
              <a:rPr lang="en-US" altLang="zh-CN" sz="2200" dirty="0">
                <a:latin typeface="Times New Roman" panose="02020603050405020304" pitchFamily="18" charset="0"/>
                <a:ea typeface="SimSun" panose="02010600030101010101" pitchFamily="2" charset="-122"/>
                <a:cs typeface="Times New Roman" panose="02020603050405020304" pitchFamily="18" charset="0"/>
                <a:sym typeface="Wingdings 2" charset="0"/>
              </a:rPr>
              <a:t>(~</a:t>
            </a:r>
            <a:r>
              <a:rPr lang="en-US" altLang="zh-CN" sz="2200" i="1" dirty="0">
                <a:latin typeface="Times New Roman" panose="02020603050405020304" pitchFamily="18" charset="0"/>
                <a:ea typeface="SimSun" panose="02010600030101010101" pitchFamily="2" charset="-122"/>
                <a:cs typeface="Times New Roman" panose="02020603050405020304" pitchFamily="18" charset="0"/>
                <a:sym typeface="Wingdings 2" charset="0"/>
              </a:rPr>
              <a:t>A</a:t>
            </a:r>
            <a:r>
              <a:rPr lang="en-US" altLang="zh-CN" sz="22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200" i="1" dirty="0">
                <a:latin typeface="Times New Roman" panose="02020603050405020304" pitchFamily="18" charset="0"/>
                <a:ea typeface="SimSun" panose="02010600030101010101" pitchFamily="2" charset="-122"/>
                <a:cs typeface="Times New Roman" panose="02020603050405020304" pitchFamily="18" charset="0"/>
                <a:sym typeface="Symbol" charset="0"/>
              </a:rPr>
              <a:t>B</a:t>
            </a:r>
            <a:r>
              <a:rPr lang="en-US" altLang="zh-CN" sz="2200" dirty="0">
                <a:latin typeface="Times New Roman" panose="02020603050405020304" pitchFamily="18" charset="0"/>
                <a:ea typeface="SimSun" panose="02010600030101010101" pitchFamily="2" charset="-122"/>
                <a:cs typeface="Times New Roman" panose="02020603050405020304" pitchFamily="18" charset="0"/>
                <a:sym typeface="Symbol" charset="0"/>
              </a:rPr>
              <a:t>)| = |</a:t>
            </a:r>
            <a:r>
              <a:rPr lang="en-US" altLang="zh-CN" sz="2200" i="1" dirty="0">
                <a:latin typeface="Times New Roman" panose="02020603050405020304" pitchFamily="18" charset="0"/>
                <a:ea typeface="SimSun" panose="02010600030101010101" pitchFamily="2" charset="-122"/>
                <a:cs typeface="Times New Roman" panose="02020603050405020304" pitchFamily="18" charset="0"/>
                <a:sym typeface="Symbol" charset="0"/>
              </a:rPr>
              <a:t>U</a:t>
            </a:r>
            <a:r>
              <a:rPr lang="en-US" altLang="zh-CN" sz="2200" dirty="0">
                <a:latin typeface="Times New Roman" panose="02020603050405020304" pitchFamily="18" charset="0"/>
                <a:ea typeface="SimSun" panose="02010600030101010101" pitchFamily="2" charset="-122"/>
                <a:cs typeface="Times New Roman" panose="02020603050405020304" pitchFamily="18" charset="0"/>
                <a:sym typeface="Symbol" charset="0"/>
              </a:rPr>
              <a:t>| - |</a:t>
            </a:r>
            <a:r>
              <a:rPr lang="en-US" altLang="zh-CN" sz="2200" i="1" dirty="0">
                <a:latin typeface="Times New Roman" panose="02020603050405020304" pitchFamily="18" charset="0"/>
                <a:ea typeface="SimSun" panose="02010600030101010101" pitchFamily="2" charset="-122"/>
                <a:cs typeface="Times New Roman" panose="02020603050405020304" pitchFamily="18" charset="0"/>
                <a:sym typeface="Symbol" charset="0"/>
              </a:rPr>
              <a:t>A</a:t>
            </a:r>
            <a:r>
              <a:rPr lang="en-US" altLang="zh-CN" sz="22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200" i="1" dirty="0">
                <a:latin typeface="Times New Roman" panose="02020603050405020304" pitchFamily="18" charset="0"/>
                <a:ea typeface="SimSun" panose="02010600030101010101" pitchFamily="2" charset="-122"/>
                <a:cs typeface="Times New Roman" panose="02020603050405020304" pitchFamily="18" charset="0"/>
                <a:sym typeface="Symbol" charset="0"/>
              </a:rPr>
              <a:t>B</a:t>
            </a:r>
            <a:r>
              <a:rPr lang="en-US" altLang="zh-CN" sz="2200" dirty="0">
                <a:latin typeface="Times New Roman" panose="02020603050405020304" pitchFamily="18" charset="0"/>
                <a:ea typeface="SimSun" panose="02010600030101010101" pitchFamily="2" charset="-122"/>
                <a:cs typeface="Times New Roman" panose="02020603050405020304" pitchFamily="18" charset="0"/>
                <a:sym typeface="Symbol" charset="0"/>
              </a:rPr>
              <a:t>| = |</a:t>
            </a:r>
            <a:r>
              <a:rPr lang="en-US" altLang="zh-CN" sz="2200" i="1" dirty="0">
                <a:latin typeface="Times New Roman" panose="02020603050405020304" pitchFamily="18" charset="0"/>
                <a:ea typeface="SimSun" panose="02010600030101010101" pitchFamily="2" charset="-122"/>
                <a:cs typeface="Times New Roman" panose="02020603050405020304" pitchFamily="18" charset="0"/>
                <a:sym typeface="Symbol" charset="0"/>
              </a:rPr>
              <a:t>U</a:t>
            </a:r>
            <a:r>
              <a:rPr lang="en-US" altLang="zh-CN" sz="2200" dirty="0">
                <a:latin typeface="Times New Roman" panose="02020603050405020304" pitchFamily="18" charset="0"/>
                <a:ea typeface="SimSun" panose="02010600030101010101" pitchFamily="2" charset="-122"/>
                <a:cs typeface="Times New Roman" panose="02020603050405020304" pitchFamily="18" charset="0"/>
                <a:sym typeface="Symbol" charset="0"/>
              </a:rPr>
              <a:t>| -|</a:t>
            </a:r>
            <a:r>
              <a:rPr lang="en-US" altLang="zh-CN" sz="2200" i="1" dirty="0">
                <a:latin typeface="Times New Roman" panose="02020603050405020304" pitchFamily="18" charset="0"/>
                <a:ea typeface="SimSun" panose="02010600030101010101" pitchFamily="2" charset="-122"/>
                <a:cs typeface="Times New Roman" panose="02020603050405020304" pitchFamily="18" charset="0"/>
                <a:sym typeface="Symbol" charset="0"/>
              </a:rPr>
              <a:t>A</a:t>
            </a:r>
            <a:r>
              <a:rPr lang="en-US" altLang="zh-CN" sz="2200" dirty="0">
                <a:latin typeface="Times New Roman" panose="02020603050405020304" pitchFamily="18" charset="0"/>
                <a:ea typeface="SimSun" panose="02010600030101010101" pitchFamily="2" charset="-122"/>
                <a:cs typeface="Times New Roman" panose="02020603050405020304" pitchFamily="18" charset="0"/>
                <a:sym typeface="Symbol" charset="0"/>
              </a:rPr>
              <a:t>| - |</a:t>
            </a:r>
            <a:r>
              <a:rPr lang="en-US" altLang="zh-CN" sz="2200" i="1" dirty="0">
                <a:latin typeface="Times New Roman" panose="02020603050405020304" pitchFamily="18" charset="0"/>
                <a:ea typeface="SimSun" panose="02010600030101010101" pitchFamily="2" charset="-122"/>
                <a:cs typeface="Times New Roman" panose="02020603050405020304" pitchFamily="18" charset="0"/>
                <a:sym typeface="Symbol" charset="0"/>
              </a:rPr>
              <a:t>B</a:t>
            </a:r>
            <a:r>
              <a:rPr lang="en-US" altLang="zh-CN" sz="2200" dirty="0">
                <a:latin typeface="Times New Roman" panose="02020603050405020304" pitchFamily="18" charset="0"/>
                <a:ea typeface="SimSun" panose="02010600030101010101" pitchFamily="2" charset="-122"/>
                <a:cs typeface="Times New Roman" panose="02020603050405020304" pitchFamily="18" charset="0"/>
                <a:sym typeface="Symbol" charset="0"/>
              </a:rPr>
              <a:t>| + |</a:t>
            </a:r>
            <a:r>
              <a:rPr lang="en-US" altLang="zh-CN" sz="2200" i="1" dirty="0">
                <a:latin typeface="Times New Roman" panose="02020603050405020304" pitchFamily="18" charset="0"/>
                <a:ea typeface="SimSun" panose="02010600030101010101" pitchFamily="2" charset="-122"/>
                <a:cs typeface="Times New Roman" panose="02020603050405020304" pitchFamily="18" charset="0"/>
                <a:sym typeface="Symbol" charset="0"/>
              </a:rPr>
              <a:t>A</a:t>
            </a:r>
            <a:r>
              <a:rPr lang="en-US" altLang="zh-CN" sz="22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200" i="1" dirty="0">
                <a:latin typeface="Times New Roman" panose="02020603050405020304" pitchFamily="18" charset="0"/>
                <a:ea typeface="SimSun" panose="02010600030101010101" pitchFamily="2" charset="-122"/>
                <a:cs typeface="Times New Roman" panose="02020603050405020304" pitchFamily="18" charset="0"/>
                <a:sym typeface="Symbol" charset="0"/>
              </a:rPr>
              <a:t>B</a:t>
            </a:r>
            <a:r>
              <a:rPr lang="en-US" altLang="zh-CN" sz="2200" dirty="0">
                <a:latin typeface="Times New Roman" panose="02020603050405020304" pitchFamily="18" charset="0"/>
                <a:ea typeface="SimSun" panose="02010600030101010101" pitchFamily="2" charset="-122"/>
                <a:cs typeface="Times New Roman" panose="02020603050405020304" pitchFamily="18" charset="0"/>
                <a:sym typeface="Symbol" charset="0"/>
              </a:rPr>
              <a:t>| </a:t>
            </a:r>
            <a:br>
              <a:rPr lang="en-US" altLang="zh-CN" sz="2200" dirty="0">
                <a:latin typeface="Times New Roman" panose="02020603050405020304" pitchFamily="18" charset="0"/>
                <a:ea typeface="SimSun" panose="02010600030101010101" pitchFamily="2" charset="-122"/>
                <a:cs typeface="Times New Roman" panose="02020603050405020304" pitchFamily="18" charset="0"/>
                <a:sym typeface="Symbol" charset="0"/>
              </a:rPr>
            </a:br>
            <a:r>
              <a:rPr lang="en-US" altLang="zh-CN" sz="2200" dirty="0">
                <a:latin typeface="Times New Roman" panose="02020603050405020304" pitchFamily="18" charset="0"/>
                <a:ea typeface="SimSun" panose="02010600030101010101" pitchFamily="2" charset="-122"/>
                <a:cs typeface="Times New Roman" panose="02020603050405020304" pitchFamily="18" charset="0"/>
                <a:sym typeface="Symbol" charset="0"/>
              </a:rPr>
              <a:t>		</a:t>
            </a:r>
            <a:r>
              <a:rPr lang="zh-CN" altLang="en-US" sz="2200" dirty="0">
                <a:latin typeface="Times New Roman" panose="02020603050405020304" pitchFamily="18" charset="0"/>
                <a:ea typeface="SimSun" panose="02010600030101010101" pitchFamily="2" charset="-122"/>
                <a:cs typeface="Times New Roman" panose="02020603050405020304" pitchFamily="18" charset="0"/>
                <a:sym typeface="Symbol" charset="0"/>
              </a:rPr>
              <a:t>     </a:t>
            </a:r>
            <a:r>
              <a:rPr lang="en-US" altLang="zh-CN" sz="2200" dirty="0">
                <a:latin typeface="Times New Roman" panose="02020603050405020304" pitchFamily="18" charset="0"/>
                <a:ea typeface="SimSun" panose="02010600030101010101" pitchFamily="2" charset="-122"/>
                <a:cs typeface="Times New Roman" panose="02020603050405020304" pitchFamily="18" charset="0"/>
                <a:sym typeface="Symbol" charset="0"/>
              </a:rPr>
              <a:t>= 10! - 4</a:t>
            </a:r>
            <a:r>
              <a:rPr lang="zh-CN" altLang="en-US" sz="2200" dirty="0">
                <a:latin typeface="Times New Roman" panose="02020603050405020304" pitchFamily="18" charset="0"/>
                <a:ea typeface="SimSun" panose="02010600030101010101" pitchFamily="2" charset="-122"/>
                <a:cs typeface="Times New Roman" panose="02020603050405020304" pitchFamily="18" charset="0"/>
                <a:sym typeface="Wingdings 2" charset="0"/>
              </a:rPr>
              <a:t> ⋅ </a:t>
            </a:r>
            <a:r>
              <a:rPr lang="en-US" altLang="zh-CN" sz="2200" dirty="0">
                <a:latin typeface="Times New Roman" panose="02020603050405020304" pitchFamily="18" charset="0"/>
                <a:ea typeface="SimSun" panose="02010600030101010101" pitchFamily="2" charset="-122"/>
                <a:cs typeface="Times New Roman" panose="02020603050405020304" pitchFamily="18" charset="0"/>
                <a:sym typeface="Wingdings 2" charset="0"/>
              </a:rPr>
              <a:t>9! + 4</a:t>
            </a:r>
            <a:r>
              <a:rPr lang="zh-CN" altLang="en-US" sz="2200" dirty="0">
                <a:latin typeface="Times New Roman" panose="02020603050405020304" pitchFamily="18" charset="0"/>
                <a:ea typeface="SimSun" panose="02010600030101010101" pitchFamily="2" charset="-122"/>
                <a:cs typeface="Times New Roman" panose="02020603050405020304" pitchFamily="18" charset="0"/>
                <a:sym typeface="Wingdings 2" charset="0"/>
              </a:rPr>
              <a:t> ⋅ </a:t>
            </a:r>
            <a:r>
              <a:rPr lang="en-US" altLang="zh-CN" sz="2200" dirty="0">
                <a:latin typeface="Times New Roman" panose="02020603050405020304" pitchFamily="18" charset="0"/>
                <a:ea typeface="SimSun" panose="02010600030101010101" pitchFamily="2" charset="-122"/>
                <a:cs typeface="Times New Roman" panose="02020603050405020304" pitchFamily="18" charset="0"/>
                <a:sym typeface="Wingdings 2" charset="0"/>
              </a:rPr>
              <a:t>8! = 2,338,560</a:t>
            </a:r>
          </a:p>
          <a:p>
            <a:pPr marL="0" indent="0">
              <a:buNone/>
            </a:pP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FEDB037C-C912-CE48-A0FA-A08C35B714A8}"/>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5" name="页脚占位符 4">
            <a:extLst>
              <a:ext uri="{FF2B5EF4-FFF2-40B4-BE49-F238E27FC236}">
                <a16:creationId xmlns:a16="http://schemas.microsoft.com/office/drawing/2014/main" id="{F6B791D4-837F-2245-8BCA-38ABCE04CD6A}"/>
              </a:ext>
            </a:extLst>
          </p:cNvPr>
          <p:cNvSpPr>
            <a:spLocks noGrp="1"/>
          </p:cNvSpPr>
          <p:nvPr>
            <p:ph type="ftr" sz="quarter" idx="3"/>
          </p:nvPr>
        </p:nvSpPr>
        <p:spPr/>
        <p:txBody>
          <a:bodyPr/>
          <a:lstStyle/>
          <a:p>
            <a:pPr>
              <a:defRPr/>
            </a:pPr>
            <a:r>
              <a:rPr kumimoji="1" lang="zh-CN" altLang="en-US" dirty="0"/>
              <a:t>本投影片及相应音视频仅供修读本课程同学使用</a:t>
            </a:r>
          </a:p>
        </p:txBody>
      </p:sp>
      <p:sp>
        <p:nvSpPr>
          <p:cNvPr id="6" name="灯片编号占位符 5">
            <a:extLst>
              <a:ext uri="{FF2B5EF4-FFF2-40B4-BE49-F238E27FC236}">
                <a16:creationId xmlns:a16="http://schemas.microsoft.com/office/drawing/2014/main" id="{481692F5-EFFB-0C4D-993F-E3D41FAB90AD}"/>
              </a:ext>
            </a:extLst>
          </p:cNvPr>
          <p:cNvSpPr>
            <a:spLocks noGrp="1"/>
          </p:cNvSpPr>
          <p:nvPr>
            <p:ph type="sldNum" sz="quarter" idx="4"/>
          </p:nvPr>
        </p:nvSpPr>
        <p:spPr/>
        <p:txBody>
          <a:bodyPr/>
          <a:lstStyle/>
          <a:p>
            <a:fld id="{EF2CBC89-708E-48CD-BCD6-CCB7D6409EDD}" type="slidenum">
              <a:rPr lang="en-US" altLang="zh-CN" smtClean="0"/>
              <a:pPr/>
              <a:t>28</a:t>
            </a:fld>
            <a:endParaRPr lang="en-US" altLang="zh-CN" dirty="0"/>
          </a:p>
        </p:txBody>
      </p:sp>
    </p:spTree>
    <p:extLst>
      <p:ext uri="{BB962C8B-B14F-4D97-AF65-F5344CB8AC3E}">
        <p14:creationId xmlns:p14="http://schemas.microsoft.com/office/powerpoint/2010/main" val="3853406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F8B413-B1CC-1F4C-BC16-E9D48316C4A0}"/>
              </a:ext>
            </a:extLst>
          </p:cNvPr>
          <p:cNvSpPr>
            <a:spLocks noGrp="1"/>
          </p:cNvSpPr>
          <p:nvPr>
            <p:ph type="title"/>
          </p:nvPr>
        </p:nvSpPr>
        <p:spPr/>
        <p:txBody>
          <a:bodyPr/>
          <a:lstStyle/>
          <a:p>
            <a:r>
              <a:rPr lang="zh-CN" altLang="en-US" dirty="0">
                <a:latin typeface="SimSun" panose="02010600030101010101" pitchFamily="2" charset="-122"/>
                <a:ea typeface="SimSun" panose="02010600030101010101" pitchFamily="2" charset="-122"/>
              </a:rPr>
              <a:t>三个有限集合并集的计数</a:t>
            </a:r>
            <a:endParaRPr kumimoji="1" lang="zh-CN" altLang="en-US" dirty="0">
              <a:latin typeface="SimSun" panose="02010600030101010101" pitchFamily="2" charset="-122"/>
              <a:ea typeface="SimSun" panose="02010600030101010101" pitchFamily="2" charset="-122"/>
            </a:endParaRPr>
          </a:p>
        </p:txBody>
      </p:sp>
      <p:sp>
        <p:nvSpPr>
          <p:cNvPr id="3" name="内容占位符 2">
            <a:extLst>
              <a:ext uri="{FF2B5EF4-FFF2-40B4-BE49-F238E27FC236}">
                <a16:creationId xmlns:a16="http://schemas.microsoft.com/office/drawing/2014/main" id="{27E1FB51-1276-4D4C-A600-86FB9259352A}"/>
              </a:ext>
            </a:extLst>
          </p:cNvPr>
          <p:cNvSpPr>
            <a:spLocks noGrp="1"/>
          </p:cNvSpPr>
          <p:nvPr>
            <p:ph idx="1"/>
          </p:nvPr>
        </p:nvSpPr>
        <p:spPr/>
        <p:txBody>
          <a:bodyPr/>
          <a:lstStyle/>
          <a:p>
            <a:pPr eaLnBrk="1" hangingPunct="1"/>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假设定义全集的三个子集</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A</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B</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C</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。则：</a:t>
            </a:r>
          </a:p>
          <a:p>
            <a:pPr algn="ctr" eaLnBrk="1" hangingPunct="1">
              <a:buFont typeface="Wingdings" charset="0"/>
              <a:buNone/>
            </a:pP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A</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B</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C</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A</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B</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C</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A</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B</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A</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C</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B</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C</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A</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B</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C</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p>
          <a:p>
            <a:pPr marL="344487" lvl="1" indent="0" eaLnBrk="1" hangingPunct="1">
              <a:spcBef>
                <a:spcPct val="50000"/>
              </a:spcBef>
              <a:buNone/>
            </a:pPr>
            <a:r>
              <a:rPr lang="zh-CN" altLang="en-US"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证明：</a:t>
            </a:r>
          </a:p>
          <a:p>
            <a:pPr marL="344487" lvl="1" indent="0" eaLnBrk="1" hangingPunct="1">
              <a:lnSpc>
                <a:spcPct val="110000"/>
              </a:lnSpc>
              <a:spcBef>
                <a:spcPct val="40000"/>
              </a:spcBef>
              <a:buNone/>
            </a:pP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A</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B</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C</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dirty="0">
                <a:solidFill>
                  <a:srgbClr val="9900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solidFill>
                  <a:srgbClr val="9900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a:t>
            </a:r>
            <a:r>
              <a:rPr lang="en-US" altLang="zh-CN" sz="2400" dirty="0">
                <a:solidFill>
                  <a:srgbClr val="9900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solidFill>
                  <a:srgbClr val="990000"/>
                </a:solidFill>
                <a:latin typeface="Times New Roman" panose="02020603050405020304" pitchFamily="18" charset="0"/>
                <a:ea typeface="SimSun" panose="02010600030101010101" pitchFamily="2" charset="-122"/>
                <a:cs typeface="Times New Roman" panose="02020603050405020304" pitchFamily="18" charset="0"/>
                <a:sym typeface="Symbol" charset="0"/>
              </a:rPr>
              <a:t>B</a:t>
            </a:r>
            <a:r>
              <a:rPr lang="en-US" altLang="zh-CN" sz="2400" dirty="0">
                <a:solidFill>
                  <a:srgbClr val="9900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C</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A</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B</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C</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p>
          <a:p>
            <a:pPr marL="344487" lvl="1" indent="0" eaLnBrk="1" hangingPunct="1">
              <a:lnSpc>
                <a:spcPct val="110000"/>
              </a:lnSpc>
              <a:spcBef>
                <a:spcPct val="40000"/>
              </a:spcBef>
              <a:buNone/>
            </a:pP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               =</a:t>
            </a:r>
            <a:r>
              <a:rPr lang="en-US" altLang="zh-CN" sz="2400" dirty="0">
                <a:solidFill>
                  <a:srgbClr val="9900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solidFill>
                  <a:srgbClr val="9900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a:t>
            </a:r>
            <a:r>
              <a:rPr lang="en-US" altLang="zh-CN" sz="2400" dirty="0">
                <a:solidFill>
                  <a:srgbClr val="9900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solidFill>
                  <a:srgbClr val="990000"/>
                </a:solidFill>
                <a:latin typeface="Times New Roman" panose="02020603050405020304" pitchFamily="18" charset="0"/>
                <a:ea typeface="SimSun" panose="02010600030101010101" pitchFamily="2" charset="-122"/>
                <a:cs typeface="Times New Roman" panose="02020603050405020304" pitchFamily="18" charset="0"/>
                <a:sym typeface="Symbol" charset="0"/>
              </a:rPr>
              <a:t>B</a:t>
            </a:r>
            <a:r>
              <a:rPr lang="en-US" altLang="zh-CN" sz="2400" dirty="0">
                <a:solidFill>
                  <a:srgbClr val="9900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solidFill>
                  <a:srgbClr val="9900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a:t>
            </a:r>
            <a:r>
              <a:rPr lang="en-US" altLang="zh-CN" sz="2400" dirty="0">
                <a:solidFill>
                  <a:srgbClr val="9900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solidFill>
                  <a:srgbClr val="990000"/>
                </a:solidFill>
                <a:latin typeface="Times New Roman" panose="02020603050405020304" pitchFamily="18" charset="0"/>
                <a:ea typeface="SimSun" panose="02010600030101010101" pitchFamily="2" charset="-122"/>
                <a:cs typeface="Times New Roman" panose="02020603050405020304" pitchFamily="18" charset="0"/>
                <a:sym typeface="Symbol" charset="0"/>
              </a:rPr>
              <a:t>B</a:t>
            </a:r>
            <a:r>
              <a:rPr lang="en-US" altLang="zh-CN" sz="2400" dirty="0">
                <a:solidFill>
                  <a:srgbClr val="9900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C</a:t>
            </a:r>
            <a:r>
              <a:rPr lang="en-US" altLang="zh-CN" sz="2400" dirty="0">
                <a:solidFill>
                  <a:srgbClr val="0066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solidFill>
                  <a:srgbClr val="0066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a:t>
            </a:r>
            <a:r>
              <a:rPr lang="en-US" altLang="zh-CN" sz="2400" dirty="0">
                <a:solidFill>
                  <a:srgbClr val="0066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solidFill>
                  <a:srgbClr val="006600"/>
                </a:solidFill>
                <a:latin typeface="Times New Roman" panose="02020603050405020304" pitchFamily="18" charset="0"/>
                <a:ea typeface="SimSun" panose="02010600030101010101" pitchFamily="2" charset="-122"/>
                <a:cs typeface="Times New Roman" panose="02020603050405020304" pitchFamily="18" charset="0"/>
                <a:sym typeface="Symbol" charset="0"/>
              </a:rPr>
              <a:t>C</a:t>
            </a:r>
            <a:r>
              <a:rPr lang="en-US" altLang="zh-CN" sz="2400" dirty="0">
                <a:solidFill>
                  <a:srgbClr val="0066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solidFill>
                  <a:srgbClr val="006600"/>
                </a:solidFill>
                <a:latin typeface="Times New Roman" panose="02020603050405020304" pitchFamily="18" charset="0"/>
                <a:ea typeface="SimSun" panose="02010600030101010101" pitchFamily="2" charset="-122"/>
                <a:cs typeface="Times New Roman" panose="02020603050405020304" pitchFamily="18" charset="0"/>
                <a:sym typeface="Symbol" charset="0"/>
              </a:rPr>
              <a:t>B</a:t>
            </a:r>
            <a:r>
              <a:rPr lang="en-US" altLang="zh-CN" sz="2400" dirty="0">
                <a:solidFill>
                  <a:srgbClr val="0066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solidFill>
                  <a:srgbClr val="006600"/>
                </a:solidFill>
                <a:latin typeface="Times New Roman" panose="02020603050405020304" pitchFamily="18" charset="0"/>
                <a:ea typeface="SimSun" panose="02010600030101010101" pitchFamily="2" charset="-122"/>
                <a:cs typeface="Times New Roman" panose="02020603050405020304" pitchFamily="18" charset="0"/>
                <a:sym typeface="Symbol" charset="0"/>
              </a:rPr>
              <a:t>C</a:t>
            </a:r>
            <a:r>
              <a:rPr lang="en-US" altLang="zh-CN" sz="2400" dirty="0">
                <a:solidFill>
                  <a:srgbClr val="0066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t>
            </a:r>
          </a:p>
          <a:p>
            <a:pPr marL="344487" lvl="1" indent="0" eaLnBrk="1" hangingPunct="1">
              <a:lnSpc>
                <a:spcPct val="110000"/>
              </a:lnSpc>
              <a:spcBef>
                <a:spcPct val="40000"/>
              </a:spcBef>
              <a:buNone/>
            </a:pP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               =</a:t>
            </a:r>
            <a:r>
              <a:rPr lang="en-US" altLang="zh-CN" sz="2400" dirty="0">
                <a:solidFill>
                  <a:srgbClr val="9900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solidFill>
                  <a:srgbClr val="9900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a:t>
            </a:r>
            <a:r>
              <a:rPr lang="en-US" altLang="zh-CN" sz="2400" dirty="0">
                <a:solidFill>
                  <a:srgbClr val="9900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solidFill>
                  <a:srgbClr val="990000"/>
                </a:solidFill>
                <a:latin typeface="Times New Roman" panose="02020603050405020304" pitchFamily="18" charset="0"/>
                <a:ea typeface="SimSun" panose="02010600030101010101" pitchFamily="2" charset="-122"/>
                <a:cs typeface="Times New Roman" panose="02020603050405020304" pitchFamily="18" charset="0"/>
                <a:sym typeface="Symbol" charset="0"/>
              </a:rPr>
              <a:t>B</a:t>
            </a:r>
            <a:r>
              <a:rPr lang="en-US" altLang="zh-CN" sz="2400" dirty="0">
                <a:solidFill>
                  <a:srgbClr val="9900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solidFill>
                  <a:srgbClr val="9900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a:t>
            </a:r>
            <a:r>
              <a:rPr lang="en-US" altLang="zh-CN" sz="2400" dirty="0">
                <a:solidFill>
                  <a:srgbClr val="9900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solidFill>
                  <a:srgbClr val="990000"/>
                </a:solidFill>
                <a:latin typeface="Times New Roman" panose="02020603050405020304" pitchFamily="18" charset="0"/>
                <a:ea typeface="SimSun" panose="02010600030101010101" pitchFamily="2" charset="-122"/>
                <a:cs typeface="Times New Roman" panose="02020603050405020304" pitchFamily="18" charset="0"/>
                <a:sym typeface="Symbol" charset="0"/>
              </a:rPr>
              <a:t>B</a:t>
            </a:r>
            <a:r>
              <a:rPr lang="en-US" altLang="zh-CN" sz="2400" dirty="0">
                <a:solidFill>
                  <a:srgbClr val="9900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C</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 </a:t>
            </a:r>
            <a:r>
              <a:rPr lang="en-US" altLang="zh-CN" sz="2400" dirty="0">
                <a:solidFill>
                  <a:srgbClr val="006600"/>
                </a:solidFill>
                <a:latin typeface="Times New Roman" panose="02020603050405020304" pitchFamily="18" charset="0"/>
                <a:ea typeface="SimSun" panose="02010600030101010101" pitchFamily="2" charset="-122"/>
                <a:cs typeface="Times New Roman" panose="02020603050405020304" pitchFamily="18" charset="0"/>
                <a:sym typeface="Symbol" charset="0"/>
              </a:rPr>
              <a:t>- |(</a:t>
            </a:r>
            <a:r>
              <a:rPr lang="en-US" altLang="zh-CN" sz="2400" i="1" dirty="0">
                <a:solidFill>
                  <a:srgbClr val="0066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a:t>
            </a:r>
            <a:r>
              <a:rPr lang="en-US" altLang="zh-CN" sz="2400" dirty="0">
                <a:solidFill>
                  <a:srgbClr val="0066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solidFill>
                  <a:srgbClr val="006600"/>
                </a:solidFill>
                <a:latin typeface="Times New Roman" panose="02020603050405020304" pitchFamily="18" charset="0"/>
                <a:ea typeface="SimSun" panose="02010600030101010101" pitchFamily="2" charset="-122"/>
                <a:cs typeface="Times New Roman" panose="02020603050405020304" pitchFamily="18" charset="0"/>
                <a:sym typeface="Symbol" charset="0"/>
              </a:rPr>
              <a:t>C</a:t>
            </a:r>
            <a:r>
              <a:rPr lang="en-US" altLang="zh-CN" sz="2400" dirty="0">
                <a:solidFill>
                  <a:srgbClr val="0066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solidFill>
                  <a:srgbClr val="006600"/>
                </a:solidFill>
                <a:latin typeface="Times New Roman" panose="02020603050405020304" pitchFamily="18" charset="0"/>
                <a:ea typeface="SimSun" panose="02010600030101010101" pitchFamily="2" charset="-122"/>
                <a:cs typeface="Times New Roman" panose="02020603050405020304" pitchFamily="18" charset="0"/>
                <a:sym typeface="Symbol" charset="0"/>
              </a:rPr>
              <a:t>B</a:t>
            </a:r>
            <a:r>
              <a:rPr lang="en-US" altLang="zh-CN" sz="2400" dirty="0">
                <a:solidFill>
                  <a:srgbClr val="0066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solidFill>
                  <a:srgbClr val="006600"/>
                </a:solidFill>
                <a:latin typeface="Times New Roman" panose="02020603050405020304" pitchFamily="18" charset="0"/>
                <a:ea typeface="SimSun" panose="02010600030101010101" pitchFamily="2" charset="-122"/>
                <a:cs typeface="Times New Roman" panose="02020603050405020304" pitchFamily="18" charset="0"/>
                <a:sym typeface="Symbol" charset="0"/>
              </a:rPr>
              <a:t>C</a:t>
            </a:r>
            <a:r>
              <a:rPr lang="en-US" altLang="zh-CN" sz="2400" dirty="0">
                <a:solidFill>
                  <a:srgbClr val="0066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solidFill>
                  <a:srgbClr val="0066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a:t>
            </a:r>
            <a:r>
              <a:rPr lang="en-US" altLang="zh-CN" sz="2400" dirty="0">
                <a:solidFill>
                  <a:srgbClr val="0066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solidFill>
                  <a:srgbClr val="006600"/>
                </a:solidFill>
                <a:latin typeface="Times New Roman" panose="02020603050405020304" pitchFamily="18" charset="0"/>
                <a:ea typeface="SimSun" panose="02010600030101010101" pitchFamily="2" charset="-122"/>
                <a:cs typeface="Times New Roman" panose="02020603050405020304" pitchFamily="18" charset="0"/>
                <a:sym typeface="Symbol" charset="0"/>
              </a:rPr>
              <a:t>B</a:t>
            </a:r>
            <a:r>
              <a:rPr lang="en-US" altLang="zh-CN" sz="2400" dirty="0">
                <a:solidFill>
                  <a:srgbClr val="0066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solidFill>
                  <a:srgbClr val="006600"/>
                </a:solidFill>
                <a:latin typeface="Times New Roman" panose="02020603050405020304" pitchFamily="18" charset="0"/>
                <a:ea typeface="SimSun" panose="02010600030101010101" pitchFamily="2" charset="-122"/>
                <a:cs typeface="Times New Roman" panose="02020603050405020304" pitchFamily="18" charset="0"/>
                <a:sym typeface="Symbol" charset="0"/>
              </a:rPr>
              <a:t>C</a:t>
            </a:r>
            <a:r>
              <a:rPr lang="en-US" altLang="zh-CN" sz="2400" dirty="0">
                <a:solidFill>
                  <a:srgbClr val="006600"/>
                </a:solidFill>
                <a:latin typeface="Times New Roman" panose="02020603050405020304" pitchFamily="18" charset="0"/>
                <a:ea typeface="SimSun" panose="02010600030101010101" pitchFamily="2" charset="-122"/>
                <a:cs typeface="Times New Roman" panose="02020603050405020304" pitchFamily="18" charset="0"/>
                <a:sym typeface="Symbol" charset="0"/>
              </a:rPr>
              <a:t>)|</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endParaRPr>
          </a:p>
          <a:p>
            <a:pPr marL="344487" lvl="1" indent="0" eaLnBrk="1" hangingPunct="1">
              <a:lnSpc>
                <a:spcPct val="110000"/>
              </a:lnSpc>
              <a:spcBef>
                <a:spcPct val="40000"/>
              </a:spcBef>
              <a:buNone/>
            </a:pP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               =|</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A</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B</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C</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A</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B</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A</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C</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B</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C</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A</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B</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sym typeface="Symbol" charset="0"/>
              </a:rPr>
              <a:t>C</a:t>
            </a:r>
            <a:r>
              <a:rPr lang="en-US" altLang="zh-CN" sz="2400" dirty="0">
                <a:latin typeface="Times New Roman" panose="02020603050405020304" pitchFamily="18" charset="0"/>
                <a:ea typeface="SimSun" panose="02010600030101010101" pitchFamily="2" charset="-122"/>
                <a:cs typeface="Times New Roman" panose="02020603050405020304" pitchFamily="18" charset="0"/>
                <a:sym typeface="Symbol" charset="0"/>
              </a:rPr>
              <a:t>|</a:t>
            </a:r>
          </a:p>
          <a:p>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BCB8D089-31B6-944B-AD2C-ABE41AB3E47C}"/>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5" name="页脚占位符 4">
            <a:extLst>
              <a:ext uri="{FF2B5EF4-FFF2-40B4-BE49-F238E27FC236}">
                <a16:creationId xmlns:a16="http://schemas.microsoft.com/office/drawing/2014/main" id="{BA867DA8-8A9F-A34B-BE83-63CD5C169C69}"/>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6" name="灯片编号占位符 5">
            <a:extLst>
              <a:ext uri="{FF2B5EF4-FFF2-40B4-BE49-F238E27FC236}">
                <a16:creationId xmlns:a16="http://schemas.microsoft.com/office/drawing/2014/main" id="{F9249B68-70FD-B548-855E-EE10DEDD70BE}"/>
              </a:ext>
            </a:extLst>
          </p:cNvPr>
          <p:cNvSpPr>
            <a:spLocks noGrp="1"/>
          </p:cNvSpPr>
          <p:nvPr>
            <p:ph type="sldNum" sz="quarter" idx="4"/>
          </p:nvPr>
        </p:nvSpPr>
        <p:spPr/>
        <p:txBody>
          <a:bodyPr/>
          <a:lstStyle/>
          <a:p>
            <a:fld id="{EF2CBC89-708E-48CD-BCD6-CCB7D6409EDD}" type="slidenum">
              <a:rPr lang="en-US" altLang="zh-CN" smtClean="0"/>
              <a:pPr/>
              <a:t>29</a:t>
            </a:fld>
            <a:endParaRPr lang="en-US" altLang="zh-CN" dirty="0"/>
          </a:p>
        </p:txBody>
      </p:sp>
    </p:spTree>
    <p:extLst>
      <p:ext uri="{BB962C8B-B14F-4D97-AF65-F5344CB8AC3E}">
        <p14:creationId xmlns:p14="http://schemas.microsoft.com/office/powerpoint/2010/main" val="3117388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5A3BAE-CEE1-0447-865D-B85416F26EF8}"/>
              </a:ext>
            </a:extLst>
          </p:cNvPr>
          <p:cNvSpPr>
            <a:spLocks noGrp="1"/>
          </p:cNvSpPr>
          <p:nvPr>
            <p:ph type="title"/>
          </p:nvPr>
        </p:nvSpPr>
        <p:spPr/>
        <p:txBody>
          <a:bodyPr/>
          <a:lstStyle/>
          <a:p>
            <a:r>
              <a:rPr lang="zh-CN" altLang="en-US" dirty="0"/>
              <a:t>排列、组合与多项式系数</a:t>
            </a:r>
          </a:p>
        </p:txBody>
      </p:sp>
      <p:sp>
        <p:nvSpPr>
          <p:cNvPr id="3" name="文本占位符 2">
            <a:extLst>
              <a:ext uri="{FF2B5EF4-FFF2-40B4-BE49-F238E27FC236}">
                <a16:creationId xmlns:a16="http://schemas.microsoft.com/office/drawing/2014/main" id="{1E42BAE4-FC9E-7145-AF45-F73B3186163B}"/>
              </a:ext>
            </a:extLst>
          </p:cNvPr>
          <p:cNvSpPr>
            <a:spLocks noGrp="1"/>
          </p:cNvSpPr>
          <p:nvPr>
            <p:ph type="body" idx="1"/>
          </p:nvPr>
        </p:nvSpPr>
        <p:spPr/>
        <p:txBody>
          <a:bodyPr/>
          <a:lstStyle/>
          <a:p>
            <a:endParaRPr kumimoji="1" lang="zh-CN" altLang="en-US"/>
          </a:p>
        </p:txBody>
      </p:sp>
      <p:sp>
        <p:nvSpPr>
          <p:cNvPr id="4" name="日期占位符 3">
            <a:extLst>
              <a:ext uri="{FF2B5EF4-FFF2-40B4-BE49-F238E27FC236}">
                <a16:creationId xmlns:a16="http://schemas.microsoft.com/office/drawing/2014/main" id="{20E7AC24-48D3-B447-8B14-427424D72814}"/>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5" name="页脚占位符 4">
            <a:extLst>
              <a:ext uri="{FF2B5EF4-FFF2-40B4-BE49-F238E27FC236}">
                <a16:creationId xmlns:a16="http://schemas.microsoft.com/office/drawing/2014/main" id="{AA2D1F8F-54B5-B840-A539-C6EC961ADCE0}"/>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6" name="灯片编号占位符 5">
            <a:extLst>
              <a:ext uri="{FF2B5EF4-FFF2-40B4-BE49-F238E27FC236}">
                <a16:creationId xmlns:a16="http://schemas.microsoft.com/office/drawing/2014/main" id="{D8756C4F-B5C4-0F4F-A417-78F0890F9932}"/>
              </a:ext>
            </a:extLst>
          </p:cNvPr>
          <p:cNvSpPr>
            <a:spLocks noGrp="1"/>
          </p:cNvSpPr>
          <p:nvPr>
            <p:ph type="sldNum" sz="quarter" idx="4"/>
          </p:nvPr>
        </p:nvSpPr>
        <p:spPr/>
        <p:txBody>
          <a:bodyPr/>
          <a:lstStyle/>
          <a:p>
            <a:fld id="{EF2CBC89-708E-48CD-BCD6-CCB7D6409EDD}" type="slidenum">
              <a:rPr lang="en-US" altLang="zh-CN" smtClean="0"/>
              <a:pPr/>
              <a:t>3</a:t>
            </a:fld>
            <a:endParaRPr lang="en-US" altLang="zh-CN" dirty="0"/>
          </a:p>
        </p:txBody>
      </p:sp>
    </p:spTree>
    <p:extLst>
      <p:ext uri="{BB962C8B-B14F-4D97-AF65-F5344CB8AC3E}">
        <p14:creationId xmlns:p14="http://schemas.microsoft.com/office/powerpoint/2010/main" val="677858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7F0C9E8-034A-B648-9425-096172372FB8}"/>
              </a:ext>
            </a:extLst>
          </p:cNvPr>
          <p:cNvSpPr>
            <a:spLocks noGrp="1"/>
          </p:cNvSpPr>
          <p:nvPr>
            <p:ph type="title"/>
          </p:nvPr>
        </p:nvSpPr>
        <p:spPr/>
        <p:txBody>
          <a:bodyPr/>
          <a:lstStyle/>
          <a:p>
            <a:r>
              <a:rPr kumimoji="1" lang="zh-CN" altLang="en-US" dirty="0"/>
              <a:t>关于选课的例子</a:t>
            </a:r>
          </a:p>
        </p:txBody>
      </p:sp>
      <p:sp>
        <p:nvSpPr>
          <p:cNvPr id="8" name="内容占位符 7">
            <a:extLst>
              <a:ext uri="{FF2B5EF4-FFF2-40B4-BE49-F238E27FC236}">
                <a16:creationId xmlns:a16="http://schemas.microsoft.com/office/drawing/2014/main" id="{1D89EA79-1BCF-F847-B95D-8A4F2C55F3A9}"/>
              </a:ext>
            </a:extLst>
          </p:cNvPr>
          <p:cNvSpPr>
            <a:spLocks noGrp="1"/>
          </p:cNvSpPr>
          <p:nvPr>
            <p:ph idx="1"/>
          </p:nvPr>
        </p:nvSpPr>
        <p:spPr/>
        <p:txBody>
          <a:bodyPr/>
          <a:lstStyle/>
          <a:p>
            <a:pPr eaLnBrk="1" hangingPunct="1">
              <a:lnSpc>
                <a:spcPct val="110000"/>
              </a:lnSpc>
              <a:spcBef>
                <a:spcPct val="40000"/>
              </a:spcBef>
            </a:pPr>
            <a:r>
              <a:rPr lang="zh-CN" altLang="en-US" dirty="0">
                <a:latin typeface="SimSun" panose="02010600030101010101" pitchFamily="2" charset="-122"/>
                <a:ea typeface="SimSun" panose="02010600030101010101" pitchFamily="2" charset="-122"/>
              </a:rPr>
              <a:t>全班共有</a:t>
            </a:r>
            <a:r>
              <a:rPr lang="en-US" altLang="zh-CN" dirty="0">
                <a:latin typeface="SimSun" panose="02010600030101010101" pitchFamily="2" charset="-122"/>
                <a:ea typeface="SimSun" panose="02010600030101010101" pitchFamily="2" charset="-122"/>
              </a:rPr>
              <a:t>160</a:t>
            </a:r>
            <a:r>
              <a:rPr lang="zh-CN" altLang="en-US" dirty="0">
                <a:latin typeface="SimSun" panose="02010600030101010101" pitchFamily="2" charset="-122"/>
                <a:ea typeface="SimSun" panose="02010600030101010101" pitchFamily="2" charset="-122"/>
              </a:rPr>
              <a:t>个学生</a:t>
            </a:r>
          </a:p>
          <a:p>
            <a:pPr lvl="1" eaLnBrk="1" hangingPunct="1">
              <a:lnSpc>
                <a:spcPct val="110000"/>
              </a:lnSpc>
              <a:spcBef>
                <a:spcPct val="40000"/>
              </a:spcBef>
            </a:pPr>
            <a:r>
              <a:rPr lang="zh-CN" altLang="en-US" dirty="0">
                <a:latin typeface="SimSun" panose="02010600030101010101" pitchFamily="2" charset="-122"/>
                <a:ea typeface="SimSun" panose="02010600030101010101" pitchFamily="2" charset="-122"/>
              </a:rPr>
              <a:t>选数学课</a:t>
            </a:r>
            <a:r>
              <a:rPr lang="en-US" altLang="zh-CN" dirty="0">
                <a:latin typeface="SimSun" panose="02010600030101010101" pitchFamily="2" charset="-122"/>
                <a:ea typeface="SimSun" panose="02010600030101010101" pitchFamily="2" charset="-122"/>
              </a:rPr>
              <a:t>64</a:t>
            </a:r>
            <a:r>
              <a:rPr lang="zh-CN" altLang="en-US" dirty="0">
                <a:latin typeface="SimSun" panose="02010600030101010101" pitchFamily="2" charset="-122"/>
                <a:ea typeface="SimSun" panose="02010600030101010101" pitchFamily="2" charset="-122"/>
              </a:rPr>
              <a:t>人，选计算机课</a:t>
            </a:r>
            <a:r>
              <a:rPr lang="en-US" altLang="zh-CN" dirty="0">
                <a:latin typeface="SimSun" panose="02010600030101010101" pitchFamily="2" charset="-122"/>
                <a:ea typeface="SimSun" panose="02010600030101010101" pitchFamily="2" charset="-122"/>
              </a:rPr>
              <a:t>94</a:t>
            </a:r>
            <a:r>
              <a:rPr lang="zh-CN" altLang="en-US" dirty="0">
                <a:latin typeface="SimSun" panose="02010600030101010101" pitchFamily="2" charset="-122"/>
                <a:ea typeface="SimSun" panose="02010600030101010101" pitchFamily="2" charset="-122"/>
              </a:rPr>
              <a:t>人，选金融课</a:t>
            </a:r>
            <a:r>
              <a:rPr lang="en-US" altLang="zh-CN" dirty="0">
                <a:latin typeface="SimSun" panose="02010600030101010101" pitchFamily="2" charset="-122"/>
                <a:ea typeface="SimSun" panose="02010600030101010101" pitchFamily="2" charset="-122"/>
              </a:rPr>
              <a:t>58</a:t>
            </a:r>
            <a:r>
              <a:rPr lang="zh-CN" altLang="en-US" dirty="0">
                <a:latin typeface="SimSun" panose="02010600030101010101" pitchFamily="2" charset="-122"/>
                <a:ea typeface="SimSun" panose="02010600030101010101" pitchFamily="2" charset="-122"/>
              </a:rPr>
              <a:t>人</a:t>
            </a:r>
          </a:p>
          <a:p>
            <a:pPr lvl="1" eaLnBrk="1" hangingPunct="1">
              <a:lnSpc>
                <a:spcPct val="110000"/>
              </a:lnSpc>
              <a:spcBef>
                <a:spcPct val="40000"/>
              </a:spcBef>
            </a:pPr>
            <a:r>
              <a:rPr lang="zh-CN" altLang="en-US" dirty="0">
                <a:latin typeface="SimSun" panose="02010600030101010101" pitchFamily="2" charset="-122"/>
                <a:ea typeface="SimSun" panose="02010600030101010101" pitchFamily="2" charset="-122"/>
              </a:rPr>
              <a:t>选数学与金融的</a:t>
            </a:r>
            <a:r>
              <a:rPr lang="en-US" altLang="zh-CN" dirty="0">
                <a:latin typeface="SimSun" panose="02010600030101010101" pitchFamily="2" charset="-122"/>
                <a:ea typeface="SimSun" panose="02010600030101010101" pitchFamily="2" charset="-122"/>
              </a:rPr>
              <a:t>28</a:t>
            </a:r>
            <a:r>
              <a:rPr lang="zh-CN" altLang="en-US" dirty="0">
                <a:latin typeface="SimSun" panose="02010600030101010101" pitchFamily="2" charset="-122"/>
                <a:ea typeface="SimSun" panose="02010600030101010101" pitchFamily="2" charset="-122"/>
              </a:rPr>
              <a:t>人，选数学与计算机的</a:t>
            </a:r>
            <a:r>
              <a:rPr lang="en-US" altLang="zh-CN" dirty="0">
                <a:latin typeface="SimSun" panose="02010600030101010101" pitchFamily="2" charset="-122"/>
                <a:ea typeface="SimSun" panose="02010600030101010101" pitchFamily="2" charset="-122"/>
              </a:rPr>
              <a:t>26</a:t>
            </a:r>
            <a:r>
              <a:rPr lang="zh-CN" altLang="en-US" dirty="0">
                <a:latin typeface="SimSun" panose="02010600030101010101" pitchFamily="2" charset="-122"/>
                <a:ea typeface="SimSun" panose="02010600030101010101" pitchFamily="2" charset="-122"/>
              </a:rPr>
              <a:t>人，选计算机与金融的</a:t>
            </a:r>
            <a:r>
              <a:rPr lang="en-US" altLang="zh-CN" dirty="0">
                <a:latin typeface="SimSun" panose="02010600030101010101" pitchFamily="2" charset="-122"/>
                <a:ea typeface="SimSun" panose="02010600030101010101" pitchFamily="2" charset="-122"/>
              </a:rPr>
              <a:t>22</a:t>
            </a:r>
            <a:r>
              <a:rPr lang="zh-CN" altLang="en-US" dirty="0">
                <a:latin typeface="SimSun" panose="02010600030101010101" pitchFamily="2" charset="-122"/>
                <a:ea typeface="SimSun" panose="02010600030101010101" pitchFamily="2" charset="-122"/>
              </a:rPr>
              <a:t>人</a:t>
            </a:r>
          </a:p>
          <a:p>
            <a:pPr lvl="1" eaLnBrk="1" hangingPunct="1">
              <a:lnSpc>
                <a:spcPct val="110000"/>
              </a:lnSpc>
              <a:spcBef>
                <a:spcPct val="40000"/>
              </a:spcBef>
            </a:pPr>
            <a:r>
              <a:rPr lang="zh-CN" altLang="en-US" dirty="0">
                <a:latin typeface="SimSun" panose="02010600030101010101" pitchFamily="2" charset="-122"/>
                <a:ea typeface="SimSun" panose="02010600030101010101" pitchFamily="2" charset="-122"/>
              </a:rPr>
              <a:t>三种课全选的</a:t>
            </a:r>
            <a:r>
              <a:rPr lang="en-US" altLang="zh-CN" dirty="0">
                <a:latin typeface="SimSun" panose="02010600030101010101" pitchFamily="2" charset="-122"/>
                <a:ea typeface="SimSun" panose="02010600030101010101" pitchFamily="2" charset="-122"/>
              </a:rPr>
              <a:t>14</a:t>
            </a:r>
            <a:r>
              <a:rPr lang="zh-CN" altLang="en-US" dirty="0">
                <a:latin typeface="SimSun" panose="02010600030101010101" pitchFamily="2" charset="-122"/>
                <a:ea typeface="SimSun" panose="02010600030101010101" pitchFamily="2" charset="-122"/>
              </a:rPr>
              <a:t>人。</a:t>
            </a:r>
          </a:p>
          <a:p>
            <a:pPr eaLnBrk="1" hangingPunct="1">
              <a:lnSpc>
                <a:spcPct val="110000"/>
              </a:lnSpc>
              <a:spcBef>
                <a:spcPct val="40000"/>
              </a:spcBef>
            </a:pPr>
            <a:r>
              <a:rPr lang="zh-CN" altLang="en-US" dirty="0">
                <a:latin typeface="SimSun" panose="02010600030101010101" pitchFamily="2" charset="-122"/>
                <a:ea typeface="SimSun" panose="02010600030101010101" pitchFamily="2" charset="-122"/>
              </a:rPr>
              <a:t>问：这三种课都没选的是多少？只选一门计算机的有多少？</a:t>
            </a:r>
          </a:p>
          <a:p>
            <a:endParaRPr kumimoji="1" lang="zh-CN" altLang="en-US" dirty="0"/>
          </a:p>
        </p:txBody>
      </p:sp>
      <p:sp>
        <p:nvSpPr>
          <p:cNvPr id="4" name="日期占位符 3">
            <a:extLst>
              <a:ext uri="{FF2B5EF4-FFF2-40B4-BE49-F238E27FC236}">
                <a16:creationId xmlns:a16="http://schemas.microsoft.com/office/drawing/2014/main" id="{533B63C7-3D88-F049-A01E-17EB84A15D17}"/>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5" name="页脚占位符 4">
            <a:extLst>
              <a:ext uri="{FF2B5EF4-FFF2-40B4-BE49-F238E27FC236}">
                <a16:creationId xmlns:a16="http://schemas.microsoft.com/office/drawing/2014/main" id="{52C3DD81-F66E-F34E-8779-F120E841FBBE}"/>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6" name="灯片编号占位符 5">
            <a:extLst>
              <a:ext uri="{FF2B5EF4-FFF2-40B4-BE49-F238E27FC236}">
                <a16:creationId xmlns:a16="http://schemas.microsoft.com/office/drawing/2014/main" id="{63599EBC-E771-5845-9918-90DA7A54F855}"/>
              </a:ext>
            </a:extLst>
          </p:cNvPr>
          <p:cNvSpPr>
            <a:spLocks noGrp="1"/>
          </p:cNvSpPr>
          <p:nvPr>
            <p:ph type="sldNum" sz="quarter" idx="4"/>
          </p:nvPr>
        </p:nvSpPr>
        <p:spPr/>
        <p:txBody>
          <a:bodyPr/>
          <a:lstStyle/>
          <a:p>
            <a:fld id="{EF2CBC89-708E-48CD-BCD6-CCB7D6409EDD}" type="slidenum">
              <a:rPr lang="en-US" altLang="zh-CN" smtClean="0"/>
              <a:pPr/>
              <a:t>30</a:t>
            </a:fld>
            <a:endParaRPr lang="en-US" altLang="zh-CN" dirty="0"/>
          </a:p>
        </p:txBody>
      </p:sp>
    </p:spTree>
    <p:extLst>
      <p:ext uri="{BB962C8B-B14F-4D97-AF65-F5344CB8AC3E}">
        <p14:creationId xmlns:p14="http://schemas.microsoft.com/office/powerpoint/2010/main" val="826182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title"/>
          </p:nvPr>
        </p:nvSpPr>
        <p:spPr/>
        <p:txBody>
          <a:bodyPr/>
          <a:lstStyle/>
          <a:p>
            <a:r>
              <a:rPr lang="zh-CN" altLang="en-US" dirty="0"/>
              <a:t>问题的解</a:t>
            </a:r>
          </a:p>
        </p:txBody>
      </p:sp>
      <p:sp>
        <p:nvSpPr>
          <p:cNvPr id="59395" name="Rectangle 4"/>
          <p:cNvSpPr>
            <a:spLocks noGrp="1" noChangeArrowheads="1"/>
          </p:cNvSpPr>
          <p:nvPr>
            <p:ph idx="1"/>
          </p:nvPr>
        </p:nvSpPr>
        <p:spPr>
          <a:xfrm>
            <a:off x="457199" y="1719263"/>
            <a:ext cx="4419601" cy="4411662"/>
          </a:xfrm>
        </p:spPr>
        <p:txBody>
          <a:bodyPr/>
          <a:lstStyle/>
          <a:p>
            <a:r>
              <a:rPr lang="en-US" altLang="zh-CN" sz="2400" i="1" dirty="0">
                <a:latin typeface="Times New Roman" panose="02020603050405020304" pitchFamily="18" charset="0"/>
                <a:cs typeface="Times New Roman" panose="02020603050405020304" pitchFamily="18" charset="0"/>
              </a:rPr>
              <a:t>M</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数学、</a:t>
            </a:r>
            <a:r>
              <a:rPr lang="en-US" altLang="zh-CN" sz="2400" i="1" dirty="0">
                <a:latin typeface="Times New Roman" panose="02020603050405020304" pitchFamily="18" charset="0"/>
                <a:cs typeface="Times New Roman" panose="02020603050405020304" pitchFamily="18" charset="0"/>
              </a:rPr>
              <a:t>C</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计算机、</a:t>
            </a:r>
            <a:r>
              <a:rPr lang="en-US" altLang="zh-CN" sz="2400" i="1" dirty="0">
                <a:latin typeface="Times New Roman" panose="02020603050405020304" pitchFamily="18" charset="0"/>
                <a:cs typeface="Times New Roman" panose="02020603050405020304" pitchFamily="18" charset="0"/>
              </a:rPr>
              <a:t>F</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金融</a:t>
            </a: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M</a:t>
            </a:r>
            <a:r>
              <a:rPr lang="en-US" altLang="zh-CN" sz="2400" dirty="0">
                <a:latin typeface="Times New Roman" panose="02020603050405020304" pitchFamily="18" charset="0"/>
                <a:cs typeface="Times New Roman" panose="02020603050405020304" pitchFamily="18" charset="0"/>
                <a:sym typeface="Symbol" charset="0"/>
              </a:rPr>
              <a:t></a:t>
            </a:r>
            <a:r>
              <a:rPr lang="en-US" altLang="zh-CN" sz="2400" i="1" dirty="0">
                <a:latin typeface="Times New Roman" panose="02020603050405020304" pitchFamily="18" charset="0"/>
                <a:cs typeface="Times New Roman" panose="02020603050405020304" pitchFamily="18" charset="0"/>
                <a:sym typeface="Symbol" charset="0"/>
              </a:rPr>
              <a:t>C</a:t>
            </a:r>
            <a:r>
              <a:rPr lang="en-US" altLang="zh-CN" sz="2400" dirty="0">
                <a:latin typeface="Times New Roman" panose="02020603050405020304" pitchFamily="18" charset="0"/>
                <a:cs typeface="Times New Roman" panose="02020603050405020304" pitchFamily="18" charset="0"/>
                <a:sym typeface="Symbol" charset="0"/>
              </a:rPr>
              <a:t></a:t>
            </a:r>
            <a:r>
              <a:rPr lang="en-US" altLang="zh-CN" sz="2400" i="1" dirty="0">
                <a:latin typeface="Times New Roman" panose="02020603050405020304" pitchFamily="18" charset="0"/>
                <a:cs typeface="Times New Roman" panose="02020603050405020304" pitchFamily="18" charset="0"/>
                <a:sym typeface="Symbol" charset="0"/>
              </a:rPr>
              <a:t>F</a:t>
            </a:r>
            <a:r>
              <a:rPr lang="en-US" altLang="zh-CN" sz="2400" dirty="0">
                <a:latin typeface="Times New Roman" panose="02020603050405020304" pitchFamily="18" charset="0"/>
                <a:cs typeface="Times New Roman" panose="02020603050405020304" pitchFamily="18" charset="0"/>
                <a:sym typeface="Symbol" charset="0"/>
              </a:rPr>
              <a:t>|=|</a:t>
            </a:r>
            <a:r>
              <a:rPr lang="en-US" altLang="zh-CN" sz="2400" i="1" dirty="0">
                <a:latin typeface="Times New Roman" panose="02020603050405020304" pitchFamily="18" charset="0"/>
                <a:cs typeface="Times New Roman" panose="02020603050405020304" pitchFamily="18" charset="0"/>
                <a:sym typeface="Symbol" charset="0"/>
              </a:rPr>
              <a:t>M</a:t>
            </a:r>
            <a:r>
              <a:rPr lang="en-US" altLang="zh-CN" sz="2400" dirty="0">
                <a:latin typeface="Times New Roman" panose="02020603050405020304" pitchFamily="18" charset="0"/>
                <a:cs typeface="Times New Roman" panose="02020603050405020304" pitchFamily="18" charset="0"/>
                <a:sym typeface="Symbol" charset="0"/>
              </a:rPr>
              <a:t>|+|</a:t>
            </a:r>
            <a:r>
              <a:rPr lang="en-US" altLang="zh-CN" sz="2400" i="1" dirty="0">
                <a:latin typeface="Times New Roman" panose="02020603050405020304" pitchFamily="18" charset="0"/>
                <a:cs typeface="Times New Roman" panose="02020603050405020304" pitchFamily="18" charset="0"/>
                <a:sym typeface="Symbol" charset="0"/>
              </a:rPr>
              <a:t>C</a:t>
            </a:r>
            <a:r>
              <a:rPr lang="en-US" altLang="zh-CN" sz="2400" dirty="0">
                <a:latin typeface="Times New Roman" panose="02020603050405020304" pitchFamily="18" charset="0"/>
                <a:cs typeface="Times New Roman" panose="02020603050405020304" pitchFamily="18" charset="0"/>
                <a:sym typeface="Symbol" charset="0"/>
              </a:rPr>
              <a:t>|+|</a:t>
            </a:r>
            <a:r>
              <a:rPr lang="en-US" altLang="zh-CN" sz="2400" i="1" dirty="0">
                <a:latin typeface="Times New Roman" panose="02020603050405020304" pitchFamily="18" charset="0"/>
                <a:cs typeface="Times New Roman" panose="02020603050405020304" pitchFamily="18" charset="0"/>
                <a:sym typeface="Symbol" charset="0"/>
              </a:rPr>
              <a:t>F</a:t>
            </a:r>
            <a:r>
              <a:rPr lang="en-US" altLang="zh-CN" sz="2400" dirty="0">
                <a:latin typeface="Times New Roman" panose="02020603050405020304" pitchFamily="18" charset="0"/>
                <a:cs typeface="Times New Roman" panose="02020603050405020304" pitchFamily="18" charset="0"/>
                <a:sym typeface="Symbol" charset="0"/>
              </a:rPr>
              <a:t>|-|</a:t>
            </a:r>
            <a:r>
              <a:rPr lang="en-US" altLang="zh-CN" sz="2400" i="1" dirty="0">
                <a:latin typeface="Times New Roman" panose="02020603050405020304" pitchFamily="18" charset="0"/>
                <a:cs typeface="Times New Roman" panose="02020603050405020304" pitchFamily="18" charset="0"/>
                <a:sym typeface="Symbol" charset="0"/>
              </a:rPr>
              <a:t>M</a:t>
            </a:r>
            <a:r>
              <a:rPr lang="en-US" altLang="zh-CN" sz="2400" dirty="0">
                <a:latin typeface="Times New Roman" panose="02020603050405020304" pitchFamily="18" charset="0"/>
                <a:cs typeface="Times New Roman" panose="02020603050405020304" pitchFamily="18" charset="0"/>
                <a:sym typeface="Symbol" charset="0"/>
              </a:rPr>
              <a:t></a:t>
            </a:r>
            <a:r>
              <a:rPr lang="en-US" altLang="zh-CN" sz="2400" i="1" dirty="0">
                <a:latin typeface="Times New Roman" panose="02020603050405020304" pitchFamily="18" charset="0"/>
                <a:cs typeface="Times New Roman" panose="02020603050405020304" pitchFamily="18" charset="0"/>
                <a:sym typeface="Symbol" charset="0"/>
              </a:rPr>
              <a:t>F</a:t>
            </a:r>
            <a:r>
              <a:rPr lang="en-US" altLang="zh-CN" sz="2400" dirty="0">
                <a:latin typeface="Times New Roman" panose="02020603050405020304" pitchFamily="18" charset="0"/>
                <a:cs typeface="Times New Roman" panose="02020603050405020304" pitchFamily="18" charset="0"/>
                <a:sym typeface="Symbol" charset="0"/>
              </a:rPr>
              <a:t>|</a:t>
            </a:r>
            <a:br>
              <a:rPr lang="en-US" altLang="zh-CN" sz="2400" dirty="0">
                <a:latin typeface="Times New Roman" panose="02020603050405020304" pitchFamily="18" charset="0"/>
                <a:cs typeface="Times New Roman" panose="02020603050405020304" pitchFamily="18" charset="0"/>
                <a:sym typeface="Symbol" charset="0"/>
              </a:rPr>
            </a:br>
            <a:r>
              <a:rPr lang="en-US" altLang="zh-CN" sz="2400" dirty="0">
                <a:latin typeface="Times New Roman" panose="02020603050405020304" pitchFamily="18" charset="0"/>
                <a:cs typeface="Times New Roman" panose="02020603050405020304" pitchFamily="18" charset="0"/>
                <a:sym typeface="Symbol" charset="0"/>
              </a:rPr>
              <a:t>	-|</a:t>
            </a:r>
            <a:r>
              <a:rPr lang="en-US" altLang="zh-CN" sz="2400" i="1" dirty="0">
                <a:latin typeface="Times New Roman" panose="02020603050405020304" pitchFamily="18" charset="0"/>
                <a:cs typeface="Times New Roman" panose="02020603050405020304" pitchFamily="18" charset="0"/>
                <a:sym typeface="Symbol" charset="0"/>
              </a:rPr>
              <a:t>M</a:t>
            </a:r>
            <a:r>
              <a:rPr lang="en-US" altLang="zh-CN" sz="2400" dirty="0">
                <a:latin typeface="Times New Roman" panose="02020603050405020304" pitchFamily="18" charset="0"/>
                <a:cs typeface="Times New Roman" panose="02020603050405020304" pitchFamily="18" charset="0"/>
                <a:sym typeface="Symbol" charset="0"/>
              </a:rPr>
              <a:t></a:t>
            </a:r>
            <a:r>
              <a:rPr lang="en-US" altLang="zh-CN" sz="2400" i="1" dirty="0">
                <a:latin typeface="Times New Roman" panose="02020603050405020304" pitchFamily="18" charset="0"/>
                <a:cs typeface="Times New Roman" panose="02020603050405020304" pitchFamily="18" charset="0"/>
                <a:sym typeface="Symbol" charset="0"/>
              </a:rPr>
              <a:t>C</a:t>
            </a:r>
            <a:r>
              <a:rPr lang="en-US" altLang="zh-CN" sz="2400" dirty="0">
                <a:latin typeface="Times New Roman" panose="02020603050405020304" pitchFamily="18" charset="0"/>
                <a:cs typeface="Times New Roman" panose="02020603050405020304" pitchFamily="18" charset="0"/>
                <a:sym typeface="Symbol" charset="0"/>
              </a:rPr>
              <a:t>|-|</a:t>
            </a:r>
            <a:r>
              <a:rPr lang="en-US" altLang="zh-CN" sz="2400" i="1" dirty="0">
                <a:latin typeface="Times New Roman" panose="02020603050405020304" pitchFamily="18" charset="0"/>
                <a:cs typeface="Times New Roman" panose="02020603050405020304" pitchFamily="18" charset="0"/>
                <a:sym typeface="Symbol" charset="0"/>
              </a:rPr>
              <a:t>C</a:t>
            </a:r>
            <a:r>
              <a:rPr lang="en-US" altLang="zh-CN" sz="2400" dirty="0">
                <a:latin typeface="Times New Roman" panose="02020603050405020304" pitchFamily="18" charset="0"/>
                <a:cs typeface="Times New Roman" panose="02020603050405020304" pitchFamily="18" charset="0"/>
                <a:sym typeface="Symbol" charset="0"/>
              </a:rPr>
              <a:t></a:t>
            </a:r>
            <a:r>
              <a:rPr lang="en-US" altLang="zh-CN" sz="2400" i="1" dirty="0">
                <a:latin typeface="Times New Roman" panose="02020603050405020304" pitchFamily="18" charset="0"/>
                <a:cs typeface="Times New Roman" panose="02020603050405020304" pitchFamily="18" charset="0"/>
                <a:sym typeface="Symbol" charset="0"/>
              </a:rPr>
              <a:t>F</a:t>
            </a:r>
            <a:r>
              <a:rPr lang="en-US" altLang="zh-CN" sz="2400" dirty="0">
                <a:latin typeface="Times New Roman" panose="02020603050405020304" pitchFamily="18" charset="0"/>
                <a:cs typeface="Times New Roman" panose="02020603050405020304" pitchFamily="18" charset="0"/>
                <a:sym typeface="Symbol" charset="0"/>
              </a:rPr>
              <a:t>|+ |</a:t>
            </a:r>
            <a:r>
              <a:rPr lang="en-US" altLang="zh-CN" sz="2400" i="1" dirty="0">
                <a:latin typeface="Times New Roman" panose="02020603050405020304" pitchFamily="18" charset="0"/>
                <a:cs typeface="Times New Roman" panose="02020603050405020304" pitchFamily="18" charset="0"/>
                <a:sym typeface="Symbol" charset="0"/>
              </a:rPr>
              <a:t>M</a:t>
            </a:r>
            <a:r>
              <a:rPr lang="en-US" altLang="zh-CN" sz="2400" dirty="0">
                <a:latin typeface="Times New Roman" panose="02020603050405020304" pitchFamily="18" charset="0"/>
                <a:cs typeface="Times New Roman" panose="02020603050405020304" pitchFamily="18" charset="0"/>
                <a:sym typeface="Symbol" charset="0"/>
              </a:rPr>
              <a:t></a:t>
            </a:r>
            <a:r>
              <a:rPr lang="en-US" altLang="zh-CN" sz="2400" i="1" dirty="0">
                <a:latin typeface="Times New Roman" panose="02020603050405020304" pitchFamily="18" charset="0"/>
                <a:cs typeface="Times New Roman" panose="02020603050405020304" pitchFamily="18" charset="0"/>
                <a:sym typeface="Symbol" charset="0"/>
              </a:rPr>
              <a:t>C</a:t>
            </a:r>
            <a:r>
              <a:rPr lang="en-US" altLang="zh-CN" sz="2400" dirty="0">
                <a:latin typeface="Times New Roman" panose="02020603050405020304" pitchFamily="18" charset="0"/>
                <a:cs typeface="Times New Roman" panose="02020603050405020304" pitchFamily="18" charset="0"/>
                <a:sym typeface="Symbol" charset="0"/>
              </a:rPr>
              <a:t></a:t>
            </a:r>
            <a:r>
              <a:rPr lang="en-US" altLang="zh-CN" sz="2400" i="1" dirty="0">
                <a:latin typeface="Times New Roman" panose="02020603050405020304" pitchFamily="18" charset="0"/>
                <a:cs typeface="Times New Roman" panose="02020603050405020304" pitchFamily="18" charset="0"/>
                <a:sym typeface="Symbol" charset="0"/>
              </a:rPr>
              <a:t>F</a:t>
            </a:r>
            <a:r>
              <a:rPr lang="en-US" altLang="zh-CN" sz="2400" dirty="0">
                <a:latin typeface="Times New Roman" panose="02020603050405020304" pitchFamily="18" charset="0"/>
                <a:cs typeface="Times New Roman" panose="02020603050405020304" pitchFamily="18" charset="0"/>
                <a:sym typeface="Symbol" charset="0"/>
              </a:rPr>
              <a:t>|</a:t>
            </a:r>
            <a:br>
              <a:rPr lang="en-US" altLang="zh-CN" sz="2400" dirty="0">
                <a:latin typeface="Times New Roman" panose="02020603050405020304" pitchFamily="18" charset="0"/>
                <a:cs typeface="Times New Roman" panose="02020603050405020304" pitchFamily="18" charset="0"/>
                <a:sym typeface="Symbol" charset="0"/>
              </a:rPr>
            </a:br>
            <a:r>
              <a:rPr lang="zh-CN" altLang="en-US" sz="2400" dirty="0">
                <a:latin typeface="Times New Roman" panose="02020603050405020304" pitchFamily="18" charset="0"/>
                <a:cs typeface="Times New Roman" panose="02020603050405020304" pitchFamily="18" charset="0"/>
                <a:sym typeface="Symbol" charset="0"/>
              </a:rPr>
              <a:t>   </a:t>
            </a:r>
            <a:r>
              <a:rPr lang="en-US" altLang="zh-CN" sz="2400" dirty="0">
                <a:latin typeface="Times New Roman" panose="02020603050405020304" pitchFamily="18" charset="0"/>
                <a:cs typeface="Times New Roman" panose="02020603050405020304" pitchFamily="18" charset="0"/>
                <a:sym typeface="Symbol" charset="0"/>
              </a:rPr>
              <a:t>=64+94+58-28-26-22+14</a:t>
            </a:r>
            <a:br>
              <a:rPr lang="en-US" altLang="zh-CN" sz="2400" dirty="0">
                <a:latin typeface="Times New Roman" panose="02020603050405020304" pitchFamily="18" charset="0"/>
                <a:cs typeface="Times New Roman" panose="02020603050405020304" pitchFamily="18" charset="0"/>
                <a:sym typeface="Symbol" charset="0"/>
              </a:rPr>
            </a:br>
            <a:r>
              <a:rPr lang="zh-CN" altLang="en-US" sz="2400" dirty="0">
                <a:latin typeface="Times New Roman" panose="02020603050405020304" pitchFamily="18" charset="0"/>
                <a:cs typeface="Times New Roman" panose="02020603050405020304" pitchFamily="18" charset="0"/>
                <a:sym typeface="Symbol" charset="0"/>
              </a:rPr>
              <a:t>   </a:t>
            </a:r>
            <a:r>
              <a:rPr lang="en-US" altLang="zh-CN" sz="2400" dirty="0">
                <a:latin typeface="Times New Roman" panose="02020603050405020304" pitchFamily="18" charset="0"/>
                <a:cs typeface="Times New Roman" panose="02020603050405020304" pitchFamily="18" charset="0"/>
                <a:sym typeface="Symbol" charset="0"/>
              </a:rPr>
              <a:t>=154</a:t>
            </a:r>
          </a:p>
          <a:p>
            <a:endParaRPr lang="en-US" altLang="zh-CN" sz="2400" dirty="0">
              <a:latin typeface="Times New Roman" panose="02020603050405020304" pitchFamily="18" charset="0"/>
              <a:cs typeface="Times New Roman" panose="02020603050405020304" pitchFamily="18" charset="0"/>
              <a:sym typeface="Symbol" charset="0"/>
            </a:endParaRPr>
          </a:p>
          <a:p>
            <a:r>
              <a:rPr lang="zh-CN" altLang="en-US" sz="2400" dirty="0">
                <a:latin typeface="Times New Roman" panose="02020603050405020304" pitchFamily="18" charset="0"/>
                <a:cs typeface="Times New Roman" panose="02020603050405020304" pitchFamily="18" charset="0"/>
                <a:sym typeface="Symbol" charset="0"/>
              </a:rPr>
              <a:t>因此</a:t>
            </a:r>
            <a:r>
              <a:rPr lang="en-US" altLang="zh-CN" sz="2400" dirty="0">
                <a:latin typeface="Times New Roman" panose="02020603050405020304" pitchFamily="18" charset="0"/>
                <a:cs typeface="Times New Roman" panose="02020603050405020304" pitchFamily="18" charset="0"/>
                <a:sym typeface="Symbol" charset="0"/>
              </a:rPr>
              <a:t>, 6</a:t>
            </a:r>
            <a:r>
              <a:rPr lang="zh-CN" altLang="en-US" sz="2400" dirty="0">
                <a:latin typeface="Times New Roman" panose="02020603050405020304" pitchFamily="18" charset="0"/>
                <a:cs typeface="Times New Roman" panose="02020603050405020304" pitchFamily="18" charset="0"/>
                <a:sym typeface="Symbol" charset="0"/>
              </a:rPr>
              <a:t>人未选课。</a:t>
            </a:r>
          </a:p>
          <a:p>
            <a:r>
              <a:rPr lang="zh-CN" altLang="en-US" sz="2400" dirty="0">
                <a:latin typeface="Times New Roman" panose="02020603050405020304" pitchFamily="18" charset="0"/>
                <a:cs typeface="Times New Roman" panose="02020603050405020304" pitchFamily="18" charset="0"/>
                <a:sym typeface="Symbol" charset="0"/>
              </a:rPr>
              <a:t>只选了计算机课的</a:t>
            </a:r>
            <a:r>
              <a:rPr lang="en-US" altLang="zh-CN" sz="2400" dirty="0">
                <a:latin typeface="Times New Roman" panose="02020603050405020304" pitchFamily="18" charset="0"/>
                <a:cs typeface="Times New Roman" panose="02020603050405020304" pitchFamily="18" charset="0"/>
                <a:sym typeface="Symbol" charset="0"/>
              </a:rPr>
              <a:t>60</a:t>
            </a:r>
            <a:r>
              <a:rPr lang="zh-CN" altLang="en-US" sz="2400" dirty="0">
                <a:latin typeface="Times New Roman" panose="02020603050405020304" pitchFamily="18" charset="0"/>
                <a:cs typeface="Times New Roman" panose="02020603050405020304" pitchFamily="18" charset="0"/>
                <a:sym typeface="Symbol" charset="0"/>
              </a:rPr>
              <a:t>人</a:t>
            </a:r>
          </a:p>
        </p:txBody>
      </p:sp>
      <p:grpSp>
        <p:nvGrpSpPr>
          <p:cNvPr id="4" name="组合 3">
            <a:extLst>
              <a:ext uri="{FF2B5EF4-FFF2-40B4-BE49-F238E27FC236}">
                <a16:creationId xmlns:a16="http://schemas.microsoft.com/office/drawing/2014/main" id="{943C4667-E085-B84C-94D6-15E65AC08105}"/>
              </a:ext>
            </a:extLst>
          </p:cNvPr>
          <p:cNvGrpSpPr/>
          <p:nvPr/>
        </p:nvGrpSpPr>
        <p:grpSpPr>
          <a:xfrm>
            <a:off x="5004048" y="1743231"/>
            <a:ext cx="3886200" cy="3962400"/>
            <a:chOff x="5257800" y="1988840"/>
            <a:chExt cx="3886200" cy="3962400"/>
          </a:xfrm>
        </p:grpSpPr>
        <p:sp>
          <p:nvSpPr>
            <p:cNvPr id="59393" name="Rectangle 2"/>
            <p:cNvSpPr>
              <a:spLocks noChangeArrowheads="1"/>
            </p:cNvSpPr>
            <p:nvPr/>
          </p:nvSpPr>
          <p:spPr bwMode="auto">
            <a:xfrm>
              <a:off x="5257800" y="1988840"/>
              <a:ext cx="3886200" cy="3962400"/>
            </a:xfrm>
            <a:prstGeom prst="rect">
              <a:avLst/>
            </a:prstGeom>
            <a:solidFill>
              <a:srgbClr val="FFFF99"/>
            </a:solidFill>
            <a:ln w="9525">
              <a:solidFill>
                <a:schemeClr val="tx1"/>
              </a:solidFill>
              <a:miter lim="800000"/>
              <a:headEnd/>
              <a:tailEnd/>
            </a:ln>
          </p:spPr>
          <p:txBody>
            <a:bodyPr wrap="none" anchor="ctr"/>
            <a:lstStyle/>
            <a:p>
              <a:pPr eaLnBrk="1" hangingPunct="1"/>
              <a:endParaRPr lang="zh-CN" altLang="en-US">
                <a:ea typeface="黑体" charset="0"/>
                <a:cs typeface="黑体" charset="0"/>
              </a:endParaRPr>
            </a:p>
          </p:txBody>
        </p:sp>
        <p:sp>
          <p:nvSpPr>
            <p:cNvPr id="59396" name="Oval 5"/>
            <p:cNvSpPr>
              <a:spLocks noChangeArrowheads="1"/>
            </p:cNvSpPr>
            <p:nvPr/>
          </p:nvSpPr>
          <p:spPr bwMode="auto">
            <a:xfrm>
              <a:off x="6248400" y="2369840"/>
              <a:ext cx="1905000" cy="1905000"/>
            </a:xfrm>
            <a:prstGeom prst="ellipse">
              <a:avLst/>
            </a:prstGeom>
            <a:noFill/>
            <a:ln w="28575">
              <a:solidFill>
                <a:srgbClr val="008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zh-CN" altLang="en-US">
                <a:ea typeface="黑体" charset="0"/>
                <a:cs typeface="黑体" charset="0"/>
              </a:endParaRPr>
            </a:p>
          </p:txBody>
        </p:sp>
        <p:sp>
          <p:nvSpPr>
            <p:cNvPr id="59397" name="Oval 6"/>
            <p:cNvSpPr>
              <a:spLocks noChangeArrowheads="1"/>
            </p:cNvSpPr>
            <p:nvPr/>
          </p:nvSpPr>
          <p:spPr bwMode="auto">
            <a:xfrm>
              <a:off x="5715000" y="3436640"/>
              <a:ext cx="1905000" cy="1905000"/>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zh-CN" altLang="en-US">
                <a:ea typeface="黑体" charset="0"/>
                <a:cs typeface="黑体" charset="0"/>
              </a:endParaRPr>
            </a:p>
          </p:txBody>
        </p:sp>
        <p:sp>
          <p:nvSpPr>
            <p:cNvPr id="59398" name="Oval 7"/>
            <p:cNvSpPr>
              <a:spLocks noChangeArrowheads="1"/>
            </p:cNvSpPr>
            <p:nvPr/>
          </p:nvSpPr>
          <p:spPr bwMode="auto">
            <a:xfrm>
              <a:off x="6858000" y="3360440"/>
              <a:ext cx="1905000" cy="1905000"/>
            </a:xfrm>
            <a:prstGeom prst="ellipse">
              <a:avLst/>
            </a:prstGeom>
            <a:noFill/>
            <a:ln w="28575">
              <a:solidFill>
                <a:srgbClr val="FF66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zh-CN" altLang="en-US">
                <a:ea typeface="黑体" charset="0"/>
                <a:cs typeface="黑体" charset="0"/>
              </a:endParaRPr>
            </a:p>
          </p:txBody>
        </p:sp>
        <p:sp>
          <p:nvSpPr>
            <p:cNvPr id="59399" name="Text Box 8"/>
            <p:cNvSpPr txBox="1">
              <a:spLocks noChangeArrowheads="1"/>
            </p:cNvSpPr>
            <p:nvPr/>
          </p:nvSpPr>
          <p:spPr bwMode="auto">
            <a:xfrm>
              <a:off x="8077200" y="2446040"/>
              <a:ext cx="4572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lang="en-US" altLang="zh-CN" i="1" dirty="0">
                  <a:solidFill>
                    <a:schemeClr val="tx2"/>
                  </a:solidFill>
                  <a:latin typeface="Times New Roman" charset="0"/>
                  <a:ea typeface="黑体" charset="0"/>
                  <a:cs typeface="黑体" charset="0"/>
                </a:rPr>
                <a:t>M</a:t>
              </a:r>
            </a:p>
          </p:txBody>
        </p:sp>
        <p:sp>
          <p:nvSpPr>
            <p:cNvPr id="59400" name="Text Box 9"/>
            <p:cNvSpPr txBox="1">
              <a:spLocks noChangeArrowheads="1"/>
            </p:cNvSpPr>
            <p:nvPr/>
          </p:nvSpPr>
          <p:spPr bwMode="auto">
            <a:xfrm>
              <a:off x="8382000" y="4960640"/>
              <a:ext cx="4572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lang="en-US" altLang="zh-CN" i="1" dirty="0">
                  <a:solidFill>
                    <a:schemeClr val="tx2"/>
                  </a:solidFill>
                  <a:latin typeface="Times New Roman" charset="0"/>
                  <a:ea typeface="黑体" charset="0"/>
                  <a:cs typeface="黑体" charset="0"/>
                </a:rPr>
                <a:t>F</a:t>
              </a:r>
            </a:p>
          </p:txBody>
        </p:sp>
        <p:sp>
          <p:nvSpPr>
            <p:cNvPr id="59401" name="Text Box 10"/>
            <p:cNvSpPr txBox="1">
              <a:spLocks noChangeArrowheads="1"/>
            </p:cNvSpPr>
            <p:nvPr/>
          </p:nvSpPr>
          <p:spPr bwMode="auto">
            <a:xfrm>
              <a:off x="5638800" y="5036840"/>
              <a:ext cx="4572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lang="en-US" altLang="zh-CN" i="1" dirty="0">
                  <a:solidFill>
                    <a:schemeClr val="tx2"/>
                  </a:solidFill>
                  <a:latin typeface="Times New Roman" charset="0"/>
                  <a:ea typeface="黑体" charset="0"/>
                  <a:cs typeface="黑体" charset="0"/>
                </a:rPr>
                <a:t>C</a:t>
              </a:r>
            </a:p>
          </p:txBody>
        </p:sp>
        <p:sp>
          <p:nvSpPr>
            <p:cNvPr id="59402" name="Text Box 11"/>
            <p:cNvSpPr txBox="1">
              <a:spLocks noChangeArrowheads="1"/>
            </p:cNvSpPr>
            <p:nvPr/>
          </p:nvSpPr>
          <p:spPr bwMode="auto">
            <a:xfrm>
              <a:off x="6934200" y="3817640"/>
              <a:ext cx="533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lang="en-US" altLang="zh-CN" sz="2000">
                  <a:solidFill>
                    <a:schemeClr val="tx2"/>
                  </a:solidFill>
                  <a:latin typeface="Times New Roman" charset="0"/>
                  <a:ea typeface="黑体" charset="0"/>
                  <a:cs typeface="黑体" charset="0"/>
                </a:rPr>
                <a:t>14</a:t>
              </a:r>
            </a:p>
          </p:txBody>
        </p:sp>
        <p:sp>
          <p:nvSpPr>
            <p:cNvPr id="59403" name="Text Box 12"/>
            <p:cNvSpPr txBox="1">
              <a:spLocks noChangeArrowheads="1"/>
            </p:cNvSpPr>
            <p:nvPr/>
          </p:nvSpPr>
          <p:spPr bwMode="auto">
            <a:xfrm>
              <a:off x="7391400" y="3512840"/>
              <a:ext cx="914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lang="en-US" altLang="zh-CN" sz="2000">
                  <a:solidFill>
                    <a:schemeClr val="tx2"/>
                  </a:solidFill>
                  <a:latin typeface="Times New Roman" charset="0"/>
                  <a:ea typeface="黑体" charset="0"/>
                  <a:cs typeface="黑体" charset="0"/>
                </a:rPr>
                <a:t>14</a:t>
              </a:r>
            </a:p>
          </p:txBody>
        </p:sp>
        <p:sp>
          <p:nvSpPr>
            <p:cNvPr id="59404" name="Text Box 13"/>
            <p:cNvSpPr txBox="1">
              <a:spLocks noChangeArrowheads="1"/>
            </p:cNvSpPr>
            <p:nvPr/>
          </p:nvSpPr>
          <p:spPr bwMode="auto">
            <a:xfrm>
              <a:off x="6400800" y="3512840"/>
              <a:ext cx="914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lang="en-US" altLang="zh-CN" sz="2000">
                  <a:solidFill>
                    <a:schemeClr val="tx2"/>
                  </a:solidFill>
                  <a:latin typeface="Times New Roman" charset="0"/>
                  <a:ea typeface="黑体" charset="0"/>
                  <a:cs typeface="黑体" charset="0"/>
                </a:rPr>
                <a:t>12</a:t>
              </a:r>
            </a:p>
          </p:txBody>
        </p:sp>
        <p:sp>
          <p:nvSpPr>
            <p:cNvPr id="59405" name="Text Box 14"/>
            <p:cNvSpPr txBox="1">
              <a:spLocks noChangeArrowheads="1"/>
            </p:cNvSpPr>
            <p:nvPr/>
          </p:nvSpPr>
          <p:spPr bwMode="auto">
            <a:xfrm>
              <a:off x="7086600" y="4351040"/>
              <a:ext cx="914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lang="en-US" altLang="zh-CN" sz="2000">
                  <a:solidFill>
                    <a:schemeClr val="tx2"/>
                  </a:solidFill>
                  <a:latin typeface="Times New Roman" charset="0"/>
                  <a:ea typeface="黑体" charset="0"/>
                  <a:cs typeface="黑体" charset="0"/>
                </a:rPr>
                <a:t>8</a:t>
              </a:r>
            </a:p>
          </p:txBody>
        </p:sp>
        <p:sp>
          <p:nvSpPr>
            <p:cNvPr id="59406" name="Text Box 15"/>
            <p:cNvSpPr txBox="1">
              <a:spLocks noChangeArrowheads="1"/>
            </p:cNvSpPr>
            <p:nvPr/>
          </p:nvSpPr>
          <p:spPr bwMode="auto">
            <a:xfrm>
              <a:off x="6858000" y="2674640"/>
              <a:ext cx="914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lang="en-US" altLang="zh-CN" sz="2000">
                  <a:solidFill>
                    <a:schemeClr val="tx2"/>
                  </a:solidFill>
                  <a:latin typeface="Times New Roman" charset="0"/>
                  <a:ea typeface="黑体" charset="0"/>
                  <a:cs typeface="黑体" charset="0"/>
                </a:rPr>
                <a:t>24</a:t>
              </a:r>
            </a:p>
          </p:txBody>
        </p:sp>
        <p:sp>
          <p:nvSpPr>
            <p:cNvPr id="59407" name="Text Box 16"/>
            <p:cNvSpPr txBox="1">
              <a:spLocks noChangeArrowheads="1"/>
            </p:cNvSpPr>
            <p:nvPr/>
          </p:nvSpPr>
          <p:spPr bwMode="auto">
            <a:xfrm>
              <a:off x="6096000" y="4351040"/>
              <a:ext cx="914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lang="en-US" altLang="zh-CN" sz="2000">
                  <a:solidFill>
                    <a:schemeClr val="tx2"/>
                  </a:solidFill>
                  <a:latin typeface="Times New Roman" charset="0"/>
                  <a:ea typeface="黑体" charset="0"/>
                  <a:cs typeface="黑体" charset="0"/>
                </a:rPr>
                <a:t>60</a:t>
              </a:r>
            </a:p>
          </p:txBody>
        </p:sp>
        <p:sp>
          <p:nvSpPr>
            <p:cNvPr id="59408" name="Text Box 17"/>
            <p:cNvSpPr txBox="1">
              <a:spLocks noChangeArrowheads="1"/>
            </p:cNvSpPr>
            <p:nvPr/>
          </p:nvSpPr>
          <p:spPr bwMode="auto">
            <a:xfrm>
              <a:off x="7772400" y="4274840"/>
              <a:ext cx="914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lang="en-US" altLang="zh-CN" sz="2000">
                  <a:solidFill>
                    <a:schemeClr val="tx2"/>
                  </a:solidFill>
                  <a:latin typeface="Times New Roman" charset="0"/>
                  <a:ea typeface="黑体" charset="0"/>
                  <a:cs typeface="黑体" charset="0"/>
                </a:rPr>
                <a:t>22</a:t>
              </a:r>
            </a:p>
          </p:txBody>
        </p:sp>
        <p:sp>
          <p:nvSpPr>
            <p:cNvPr id="59409" name="Text Box 18"/>
            <p:cNvSpPr txBox="1">
              <a:spLocks noChangeArrowheads="1"/>
            </p:cNvSpPr>
            <p:nvPr/>
          </p:nvSpPr>
          <p:spPr bwMode="auto">
            <a:xfrm>
              <a:off x="5334000" y="2369840"/>
              <a:ext cx="914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lang="en-US" altLang="zh-CN" sz="2000">
                  <a:solidFill>
                    <a:schemeClr val="tx2"/>
                  </a:solidFill>
                  <a:latin typeface="Times New Roman" charset="0"/>
                  <a:ea typeface="黑体" charset="0"/>
                  <a:cs typeface="黑体" charset="0"/>
                </a:rPr>
                <a:t>6</a:t>
              </a:r>
            </a:p>
          </p:txBody>
        </p:sp>
      </p:grpSp>
      <p:sp>
        <p:nvSpPr>
          <p:cNvPr id="5" name="日期占位符 4">
            <a:extLst>
              <a:ext uri="{FF2B5EF4-FFF2-40B4-BE49-F238E27FC236}">
                <a16:creationId xmlns:a16="http://schemas.microsoft.com/office/drawing/2014/main" id="{5EFD1A0A-7DE5-6547-B2EF-70842EC2641D}"/>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6" name="页脚占位符 5">
            <a:extLst>
              <a:ext uri="{FF2B5EF4-FFF2-40B4-BE49-F238E27FC236}">
                <a16:creationId xmlns:a16="http://schemas.microsoft.com/office/drawing/2014/main" id="{7F624171-9168-3D44-BA81-7F682F4524AE}"/>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7" name="灯片编号占位符 6">
            <a:extLst>
              <a:ext uri="{FF2B5EF4-FFF2-40B4-BE49-F238E27FC236}">
                <a16:creationId xmlns:a16="http://schemas.microsoft.com/office/drawing/2014/main" id="{C9D12677-569D-0549-9B10-69D39FD85A22}"/>
              </a:ext>
            </a:extLst>
          </p:cNvPr>
          <p:cNvSpPr>
            <a:spLocks noGrp="1"/>
          </p:cNvSpPr>
          <p:nvPr>
            <p:ph type="sldNum" sz="quarter" idx="4"/>
          </p:nvPr>
        </p:nvSpPr>
        <p:spPr/>
        <p:txBody>
          <a:bodyPr/>
          <a:lstStyle/>
          <a:p>
            <a:fld id="{EF2CBC89-708E-48CD-BCD6-CCB7D6409EDD}" type="slidenum">
              <a:rPr lang="en-US" altLang="zh-CN" smtClean="0"/>
              <a:pPr/>
              <a:t>31</a:t>
            </a:fld>
            <a:endParaRPr lang="en-US" altLang="zh-CN" dirty="0"/>
          </a:p>
        </p:txBody>
      </p:sp>
    </p:spTree>
    <p:extLst>
      <p:ext uri="{BB962C8B-B14F-4D97-AF65-F5344CB8AC3E}">
        <p14:creationId xmlns:p14="http://schemas.microsoft.com/office/powerpoint/2010/main" val="1220134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49E6EA-6568-BD44-BF19-B361842203A2}"/>
              </a:ext>
            </a:extLst>
          </p:cNvPr>
          <p:cNvSpPr>
            <a:spLocks noGrp="1"/>
          </p:cNvSpPr>
          <p:nvPr>
            <p:ph type="title"/>
          </p:nvPr>
        </p:nvSpPr>
        <p:spPr/>
        <p:txBody>
          <a:bodyPr/>
          <a:lstStyle/>
          <a:p>
            <a:r>
              <a:rPr kumimoji="1" lang="zh-CN" altLang="en-US" dirty="0"/>
              <a:t>容斥原理</a:t>
            </a:r>
            <a:r>
              <a:rPr kumimoji="1" lang="en-US" altLang="zh-CN" sz="2800" dirty="0"/>
              <a:t>(Inclusion-Exclusion Principle)</a:t>
            </a:r>
            <a:endParaRPr kumimoji="1" lang="zh-CN" altLang="en-US" dirty="0"/>
          </a:p>
        </p:txBody>
      </p:sp>
      <p:sp>
        <p:nvSpPr>
          <p:cNvPr id="4" name="日期占位符 3">
            <a:extLst>
              <a:ext uri="{FF2B5EF4-FFF2-40B4-BE49-F238E27FC236}">
                <a16:creationId xmlns:a16="http://schemas.microsoft.com/office/drawing/2014/main" id="{8E3C1593-B18F-AE49-8690-C0C593AB1EB1}"/>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5" name="页脚占位符 4">
            <a:extLst>
              <a:ext uri="{FF2B5EF4-FFF2-40B4-BE49-F238E27FC236}">
                <a16:creationId xmlns:a16="http://schemas.microsoft.com/office/drawing/2014/main" id="{933CCA21-8C7C-344F-98D1-851B2D546E5D}"/>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6" name="灯片编号占位符 5">
            <a:extLst>
              <a:ext uri="{FF2B5EF4-FFF2-40B4-BE49-F238E27FC236}">
                <a16:creationId xmlns:a16="http://schemas.microsoft.com/office/drawing/2014/main" id="{84941F97-F590-4343-8266-3CBD993DF38C}"/>
              </a:ext>
            </a:extLst>
          </p:cNvPr>
          <p:cNvSpPr>
            <a:spLocks noGrp="1"/>
          </p:cNvSpPr>
          <p:nvPr>
            <p:ph type="sldNum" sz="quarter" idx="4"/>
          </p:nvPr>
        </p:nvSpPr>
        <p:spPr/>
        <p:txBody>
          <a:bodyPr/>
          <a:lstStyle/>
          <a:p>
            <a:fld id="{EF2CBC89-708E-48CD-BCD6-CCB7D6409EDD}" type="slidenum">
              <a:rPr lang="en-US" altLang="zh-CN" smtClean="0"/>
              <a:pPr/>
              <a:t>32</a:t>
            </a:fld>
            <a:endParaRPr lang="en-US" altLang="zh-CN" dirty="0"/>
          </a:p>
        </p:txBody>
      </p:sp>
      <p:graphicFrame>
        <p:nvGraphicFramePr>
          <p:cNvPr id="7" name="Object 4">
            <a:extLst>
              <a:ext uri="{FF2B5EF4-FFF2-40B4-BE49-F238E27FC236}">
                <a16:creationId xmlns:a16="http://schemas.microsoft.com/office/drawing/2014/main" id="{CE199695-9B06-5E48-8565-9FDF44D48F4D}"/>
              </a:ext>
            </a:extLst>
          </p:cNvPr>
          <p:cNvGraphicFramePr>
            <a:graphicFrameLocks noGrp="1" noChangeAspect="1"/>
          </p:cNvGraphicFramePr>
          <p:nvPr>
            <p:ph idx="1"/>
            <p:extLst>
              <p:ext uri="{D42A27DB-BD31-4B8C-83A1-F6EECF244321}">
                <p14:modId xmlns:p14="http://schemas.microsoft.com/office/powerpoint/2010/main" val="2458643187"/>
              </p:ext>
            </p:extLst>
          </p:nvPr>
        </p:nvGraphicFramePr>
        <p:xfrm>
          <a:off x="677242" y="1844824"/>
          <a:ext cx="7423150" cy="1925051"/>
        </p:xfrm>
        <a:graphic>
          <a:graphicData uri="http://schemas.openxmlformats.org/presentationml/2006/ole">
            <mc:AlternateContent xmlns:mc="http://schemas.openxmlformats.org/markup-compatibility/2006">
              <mc:Choice xmlns:v="urn:schemas-microsoft-com:vml" Requires="v">
                <p:oleObj spid="_x0000_s5244" name="公式" r:id="rId3" imgW="4064000" imgH="1054100" progId="Equation.3">
                  <p:embed/>
                </p:oleObj>
              </mc:Choice>
              <mc:Fallback>
                <p:oleObj name="公式" r:id="rId3" imgW="4064000" imgH="1054100" progId="Equation.3">
                  <p:embed/>
                  <p:pic>
                    <p:nvPicPr>
                      <p:cNvPr id="61442"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242" y="1844824"/>
                        <a:ext cx="7423150" cy="192505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9" name="AutoShape 7" descr="粉色面巾纸">
            <a:extLst>
              <a:ext uri="{FF2B5EF4-FFF2-40B4-BE49-F238E27FC236}">
                <a16:creationId xmlns:a16="http://schemas.microsoft.com/office/drawing/2014/main" id="{A31BEE27-10D3-E048-BF36-2DD11E33BE0D}"/>
              </a:ext>
            </a:extLst>
          </p:cNvPr>
          <p:cNvSpPr>
            <a:spLocks noChangeArrowheads="1"/>
          </p:cNvSpPr>
          <p:nvPr/>
        </p:nvSpPr>
        <p:spPr bwMode="auto">
          <a:xfrm>
            <a:off x="594691" y="3863623"/>
            <a:ext cx="6703268" cy="2493331"/>
          </a:xfrm>
          <a:prstGeom prst="roundRect">
            <a:avLst>
              <a:gd name="adj" fmla="val 16667"/>
            </a:avLst>
          </a:prstGeom>
          <a:blipFill dpi="0" rotWithShape="1">
            <a:blip r:embed="rId5">
              <a:alphaModFix amt="50000"/>
            </a:blip>
            <a:srcRect/>
            <a:tile tx="0" ty="0" sx="100000" sy="100000" flip="none" algn="tl"/>
          </a:blip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CN" altLang="en-US" sz="3600" dirty="0">
              <a:latin typeface="Times New Roman" panose="02020603050405020304" pitchFamily="18" charset="0"/>
              <a:ea typeface="+mn-ea"/>
              <a:cs typeface="Times New Roman" panose="02020603050405020304" pitchFamily="18" charset="0"/>
            </a:endParaRPr>
          </a:p>
        </p:txBody>
      </p:sp>
      <p:sp>
        <p:nvSpPr>
          <p:cNvPr id="10" name="Text Box 6">
            <a:extLst>
              <a:ext uri="{FF2B5EF4-FFF2-40B4-BE49-F238E27FC236}">
                <a16:creationId xmlns:a16="http://schemas.microsoft.com/office/drawing/2014/main" id="{353DF887-50D8-9344-B5C1-9D9833BD6D2D}"/>
              </a:ext>
            </a:extLst>
          </p:cNvPr>
          <p:cNvSpPr txBox="1">
            <a:spLocks noChangeArrowheads="1"/>
          </p:cNvSpPr>
          <p:nvPr/>
        </p:nvSpPr>
        <p:spPr bwMode="auto">
          <a:xfrm>
            <a:off x="666056" y="3973487"/>
            <a:ext cx="6631903" cy="24314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zh-CN" altLang="en-US" sz="2000" dirty="0">
                <a:latin typeface="Times New Roman" panose="02020603050405020304" pitchFamily="18" charset="0"/>
                <a:ea typeface="+mn-ea"/>
                <a:cs typeface="Times New Roman" panose="02020603050405020304" pitchFamily="18" charset="0"/>
              </a:rPr>
              <a:t>例如：</a:t>
            </a:r>
            <a:r>
              <a:rPr kumimoji="0" lang="en-US" altLang="zh-CN" sz="2000" dirty="0">
                <a:latin typeface="Times New Roman" panose="02020603050405020304" pitchFamily="18" charset="0"/>
                <a:ea typeface="+mn-ea"/>
                <a:cs typeface="Times New Roman" panose="02020603050405020304" pitchFamily="18" charset="0"/>
              </a:rPr>
              <a:t>4</a:t>
            </a:r>
            <a:r>
              <a:rPr kumimoji="0" lang="zh-CN" altLang="en-US" sz="2000" dirty="0">
                <a:latin typeface="Times New Roman" panose="02020603050405020304" pitchFamily="18" charset="0"/>
                <a:ea typeface="+mn-ea"/>
                <a:cs typeface="Times New Roman" panose="02020603050405020304" pitchFamily="18" charset="0"/>
              </a:rPr>
              <a:t>个子集的公式为：</a:t>
            </a:r>
          </a:p>
          <a:p>
            <a:pPr eaLnBrk="1" hangingPunct="1">
              <a:spcBef>
                <a:spcPct val="50000"/>
              </a:spcBef>
            </a:pPr>
            <a:r>
              <a:rPr kumimoji="0" lang="en-US" altLang="zh-CN" dirty="0">
                <a:latin typeface="Times New Roman" panose="02020603050405020304" pitchFamily="18" charset="0"/>
                <a:ea typeface="+mn-ea"/>
                <a:cs typeface="Times New Roman" panose="02020603050405020304" pitchFamily="18" charset="0"/>
              </a:rPr>
              <a:t>|</a:t>
            </a:r>
            <a:r>
              <a:rPr kumimoji="0" lang="en-US" altLang="zh-CN" i="1" dirty="0">
                <a:latin typeface="Times New Roman" panose="02020603050405020304" pitchFamily="18" charset="0"/>
                <a:ea typeface="+mn-ea"/>
                <a:cs typeface="Times New Roman" panose="02020603050405020304" pitchFamily="18" charset="0"/>
              </a:rPr>
              <a:t>A</a:t>
            </a:r>
            <a:r>
              <a:rPr kumimoji="0" lang="en-US" altLang="zh-CN" baseline="-25000" dirty="0">
                <a:latin typeface="Times New Roman" panose="02020603050405020304" pitchFamily="18" charset="0"/>
                <a:ea typeface="+mn-ea"/>
                <a:cs typeface="Times New Roman" panose="02020603050405020304" pitchFamily="18" charset="0"/>
              </a:rPr>
              <a:t>1</a:t>
            </a:r>
            <a:r>
              <a:rPr kumimoji="0" lang="en-US" altLang="zh-CN" dirty="0">
                <a:latin typeface="Times New Roman" panose="02020603050405020304" pitchFamily="18" charset="0"/>
                <a:ea typeface="+mn-ea"/>
                <a:cs typeface="Times New Roman" panose="02020603050405020304" pitchFamily="18" charset="0"/>
              </a:rPr>
              <a:t>|+ </a:t>
            </a:r>
            <a:r>
              <a:rPr kumimoji="0" lang="en-US" altLang="zh-CN" sz="2000" dirty="0">
                <a:latin typeface="Times New Roman" panose="02020603050405020304" pitchFamily="18" charset="0"/>
                <a:ea typeface="+mn-ea"/>
                <a:cs typeface="Times New Roman" panose="02020603050405020304" pitchFamily="18" charset="0"/>
              </a:rPr>
              <a:t>|</a:t>
            </a:r>
            <a:r>
              <a:rPr kumimoji="0" lang="en-US" altLang="zh-CN" sz="2000" i="1" dirty="0">
                <a:latin typeface="Times New Roman" panose="02020603050405020304" pitchFamily="18" charset="0"/>
                <a:ea typeface="+mn-ea"/>
                <a:cs typeface="Times New Roman" panose="02020603050405020304" pitchFamily="18" charset="0"/>
              </a:rPr>
              <a:t>A</a:t>
            </a:r>
            <a:r>
              <a:rPr kumimoji="0" lang="en-US" altLang="zh-CN" sz="2000" baseline="-25000" dirty="0">
                <a:latin typeface="Times New Roman" panose="02020603050405020304" pitchFamily="18" charset="0"/>
                <a:ea typeface="+mn-ea"/>
                <a:cs typeface="Times New Roman" panose="02020603050405020304" pitchFamily="18" charset="0"/>
              </a:rPr>
              <a:t>2</a:t>
            </a:r>
            <a:r>
              <a:rPr kumimoji="0" lang="en-US" altLang="zh-CN" sz="2000" dirty="0">
                <a:latin typeface="Times New Roman" panose="02020603050405020304" pitchFamily="18" charset="0"/>
                <a:ea typeface="+mn-ea"/>
                <a:cs typeface="Times New Roman" panose="02020603050405020304" pitchFamily="18" charset="0"/>
              </a:rPr>
              <a:t>|+ |</a:t>
            </a:r>
            <a:r>
              <a:rPr kumimoji="0" lang="en-US" altLang="zh-CN" sz="2000" i="1" dirty="0">
                <a:latin typeface="Times New Roman" panose="02020603050405020304" pitchFamily="18" charset="0"/>
                <a:ea typeface="+mn-ea"/>
                <a:cs typeface="Times New Roman" panose="02020603050405020304" pitchFamily="18" charset="0"/>
              </a:rPr>
              <a:t>A</a:t>
            </a:r>
            <a:r>
              <a:rPr kumimoji="0" lang="en-US" altLang="zh-CN" sz="2000" baseline="-25000" dirty="0">
                <a:latin typeface="Times New Roman" panose="02020603050405020304" pitchFamily="18" charset="0"/>
                <a:ea typeface="+mn-ea"/>
                <a:cs typeface="Times New Roman" panose="02020603050405020304" pitchFamily="18" charset="0"/>
              </a:rPr>
              <a:t>3</a:t>
            </a:r>
            <a:r>
              <a:rPr kumimoji="0" lang="en-US" altLang="zh-CN" sz="2000" dirty="0">
                <a:latin typeface="Times New Roman" panose="02020603050405020304" pitchFamily="18" charset="0"/>
                <a:ea typeface="+mn-ea"/>
                <a:cs typeface="Times New Roman" panose="02020603050405020304" pitchFamily="18" charset="0"/>
              </a:rPr>
              <a:t>|+ |</a:t>
            </a:r>
            <a:r>
              <a:rPr kumimoji="0" lang="en-US" altLang="zh-CN" sz="2000" i="1" dirty="0">
                <a:latin typeface="Times New Roman" panose="02020603050405020304" pitchFamily="18" charset="0"/>
                <a:ea typeface="+mn-ea"/>
                <a:cs typeface="Times New Roman" panose="02020603050405020304" pitchFamily="18" charset="0"/>
              </a:rPr>
              <a:t>A</a:t>
            </a:r>
            <a:r>
              <a:rPr kumimoji="0" lang="en-US" altLang="zh-CN" sz="2000" baseline="-25000" dirty="0">
                <a:latin typeface="Times New Roman" panose="02020603050405020304" pitchFamily="18" charset="0"/>
                <a:ea typeface="+mn-ea"/>
                <a:cs typeface="Times New Roman" panose="02020603050405020304" pitchFamily="18" charset="0"/>
              </a:rPr>
              <a:t>4</a:t>
            </a:r>
            <a:r>
              <a:rPr kumimoji="0" lang="en-US" altLang="zh-CN" sz="2000" dirty="0">
                <a:latin typeface="Times New Roman" panose="02020603050405020304" pitchFamily="18" charset="0"/>
                <a:ea typeface="+mn-ea"/>
                <a:cs typeface="Times New Roman" panose="02020603050405020304" pitchFamily="18" charset="0"/>
              </a:rPr>
              <a:t>|</a:t>
            </a:r>
          </a:p>
          <a:p>
            <a:pPr eaLnBrk="1" hangingPunct="1">
              <a:spcBef>
                <a:spcPct val="50000"/>
              </a:spcBef>
            </a:pPr>
            <a:r>
              <a:rPr kumimoji="0" lang="en-US" altLang="zh-CN" sz="2000" dirty="0">
                <a:latin typeface="Times New Roman" panose="02020603050405020304" pitchFamily="18" charset="0"/>
                <a:ea typeface="+mn-ea"/>
                <a:cs typeface="Times New Roman" panose="02020603050405020304" pitchFamily="18" charset="0"/>
              </a:rPr>
              <a:t>    - (|</a:t>
            </a:r>
            <a:r>
              <a:rPr kumimoji="0" lang="en-US" altLang="zh-CN" sz="2000" i="1" dirty="0">
                <a:latin typeface="Times New Roman" panose="02020603050405020304" pitchFamily="18" charset="0"/>
                <a:ea typeface="+mn-ea"/>
                <a:cs typeface="Times New Roman" panose="02020603050405020304" pitchFamily="18" charset="0"/>
              </a:rPr>
              <a:t>A</a:t>
            </a:r>
            <a:r>
              <a:rPr kumimoji="0" lang="en-US" altLang="zh-CN" sz="2000" baseline="-25000" dirty="0">
                <a:latin typeface="Times New Roman" panose="02020603050405020304" pitchFamily="18" charset="0"/>
                <a:ea typeface="+mn-ea"/>
                <a:cs typeface="Times New Roman" panose="02020603050405020304" pitchFamily="18" charset="0"/>
              </a:rPr>
              <a:t>1</a:t>
            </a:r>
            <a:r>
              <a:rPr kumimoji="0" lang="en-US" altLang="zh-CN" sz="2000" dirty="0">
                <a:latin typeface="Times New Roman" panose="02020603050405020304" pitchFamily="18" charset="0"/>
                <a:ea typeface="+mn-ea"/>
                <a:cs typeface="Times New Roman" panose="02020603050405020304" pitchFamily="18" charset="0"/>
                <a:sym typeface="Symbol" charset="0"/>
              </a:rPr>
              <a:t></a:t>
            </a:r>
            <a:r>
              <a:rPr kumimoji="0" lang="en-US" altLang="zh-CN" sz="2000" i="1" dirty="0">
                <a:latin typeface="Times New Roman" panose="02020603050405020304" pitchFamily="18" charset="0"/>
                <a:ea typeface="+mn-ea"/>
                <a:cs typeface="Times New Roman" panose="02020603050405020304" pitchFamily="18" charset="0"/>
                <a:sym typeface="Symbol" charset="0"/>
              </a:rPr>
              <a:t>A</a:t>
            </a:r>
            <a:r>
              <a:rPr kumimoji="0" lang="en-US" altLang="zh-CN" sz="2000" baseline="-25000" dirty="0">
                <a:latin typeface="Times New Roman" panose="02020603050405020304" pitchFamily="18" charset="0"/>
                <a:ea typeface="+mn-ea"/>
                <a:cs typeface="Times New Roman" panose="02020603050405020304" pitchFamily="18" charset="0"/>
                <a:sym typeface="Symbol" charset="0"/>
              </a:rPr>
              <a:t>2</a:t>
            </a:r>
            <a:r>
              <a:rPr kumimoji="0" lang="en-US" altLang="zh-CN" sz="2000" dirty="0">
                <a:latin typeface="Times New Roman" panose="02020603050405020304" pitchFamily="18" charset="0"/>
                <a:ea typeface="+mn-ea"/>
                <a:cs typeface="Times New Roman" panose="02020603050405020304" pitchFamily="18" charset="0"/>
                <a:sym typeface="Symbol" charset="0"/>
              </a:rPr>
              <a:t>|+</a:t>
            </a:r>
            <a:r>
              <a:rPr kumimoji="0" lang="en-US" altLang="zh-CN" sz="2000" dirty="0">
                <a:latin typeface="Times New Roman" panose="02020603050405020304" pitchFamily="18" charset="0"/>
                <a:ea typeface="+mn-ea"/>
                <a:cs typeface="Times New Roman" panose="02020603050405020304" pitchFamily="18" charset="0"/>
              </a:rPr>
              <a:t>|</a:t>
            </a:r>
            <a:r>
              <a:rPr kumimoji="0" lang="en-US" altLang="zh-CN" sz="2000" i="1" dirty="0">
                <a:latin typeface="Times New Roman" panose="02020603050405020304" pitchFamily="18" charset="0"/>
                <a:ea typeface="+mn-ea"/>
                <a:cs typeface="Times New Roman" panose="02020603050405020304" pitchFamily="18" charset="0"/>
              </a:rPr>
              <a:t>A</a:t>
            </a:r>
            <a:r>
              <a:rPr kumimoji="0" lang="en-US" altLang="zh-CN" sz="2000" baseline="-25000" dirty="0">
                <a:latin typeface="Times New Roman" panose="02020603050405020304" pitchFamily="18" charset="0"/>
                <a:ea typeface="+mn-ea"/>
                <a:cs typeface="Times New Roman" panose="02020603050405020304" pitchFamily="18" charset="0"/>
              </a:rPr>
              <a:t>1</a:t>
            </a:r>
            <a:r>
              <a:rPr kumimoji="0" lang="en-US" altLang="zh-CN" sz="2000" dirty="0">
                <a:latin typeface="Times New Roman" panose="02020603050405020304" pitchFamily="18" charset="0"/>
                <a:ea typeface="+mn-ea"/>
                <a:cs typeface="Times New Roman" panose="02020603050405020304" pitchFamily="18" charset="0"/>
                <a:sym typeface="Symbol" charset="0"/>
              </a:rPr>
              <a:t></a:t>
            </a:r>
            <a:r>
              <a:rPr kumimoji="0" lang="en-US" altLang="zh-CN" sz="2000" i="1" dirty="0">
                <a:latin typeface="Times New Roman" panose="02020603050405020304" pitchFamily="18" charset="0"/>
                <a:ea typeface="+mn-ea"/>
                <a:cs typeface="Times New Roman" panose="02020603050405020304" pitchFamily="18" charset="0"/>
                <a:sym typeface="Symbol" charset="0"/>
              </a:rPr>
              <a:t>A</a:t>
            </a:r>
            <a:r>
              <a:rPr kumimoji="0" lang="en-US" altLang="zh-CN" sz="2000" baseline="-25000" dirty="0">
                <a:latin typeface="Times New Roman" panose="02020603050405020304" pitchFamily="18" charset="0"/>
                <a:ea typeface="+mn-ea"/>
                <a:cs typeface="Times New Roman" panose="02020603050405020304" pitchFamily="18" charset="0"/>
                <a:sym typeface="Symbol" charset="0"/>
              </a:rPr>
              <a:t>3</a:t>
            </a:r>
            <a:r>
              <a:rPr kumimoji="0" lang="en-US" altLang="zh-CN" sz="2000" dirty="0">
                <a:latin typeface="Times New Roman" panose="02020603050405020304" pitchFamily="18" charset="0"/>
                <a:ea typeface="+mn-ea"/>
                <a:cs typeface="Times New Roman" panose="02020603050405020304" pitchFamily="18" charset="0"/>
                <a:sym typeface="Symbol" charset="0"/>
              </a:rPr>
              <a:t>|+</a:t>
            </a:r>
            <a:r>
              <a:rPr kumimoji="0" lang="en-US" altLang="zh-CN" sz="2000" dirty="0">
                <a:latin typeface="Times New Roman" panose="02020603050405020304" pitchFamily="18" charset="0"/>
                <a:ea typeface="+mn-ea"/>
                <a:cs typeface="Times New Roman" panose="02020603050405020304" pitchFamily="18" charset="0"/>
              </a:rPr>
              <a:t>|</a:t>
            </a:r>
            <a:r>
              <a:rPr kumimoji="0" lang="en-US" altLang="zh-CN" sz="2000" i="1" dirty="0">
                <a:latin typeface="Times New Roman" panose="02020603050405020304" pitchFamily="18" charset="0"/>
                <a:ea typeface="+mn-ea"/>
                <a:cs typeface="Times New Roman" panose="02020603050405020304" pitchFamily="18" charset="0"/>
              </a:rPr>
              <a:t>A</a:t>
            </a:r>
            <a:r>
              <a:rPr kumimoji="0" lang="en-US" altLang="zh-CN" sz="2000" baseline="-25000" dirty="0">
                <a:latin typeface="Times New Roman" panose="02020603050405020304" pitchFamily="18" charset="0"/>
                <a:ea typeface="+mn-ea"/>
                <a:cs typeface="Times New Roman" panose="02020603050405020304" pitchFamily="18" charset="0"/>
              </a:rPr>
              <a:t>1</a:t>
            </a:r>
            <a:r>
              <a:rPr kumimoji="0" lang="en-US" altLang="zh-CN" sz="2000" dirty="0">
                <a:latin typeface="Times New Roman" panose="02020603050405020304" pitchFamily="18" charset="0"/>
                <a:ea typeface="+mn-ea"/>
                <a:cs typeface="Times New Roman" panose="02020603050405020304" pitchFamily="18" charset="0"/>
                <a:sym typeface="Symbol" charset="0"/>
              </a:rPr>
              <a:t></a:t>
            </a:r>
            <a:r>
              <a:rPr kumimoji="0" lang="en-US" altLang="zh-CN" sz="2000" i="1" dirty="0">
                <a:latin typeface="Times New Roman" panose="02020603050405020304" pitchFamily="18" charset="0"/>
                <a:ea typeface="+mn-ea"/>
                <a:cs typeface="Times New Roman" panose="02020603050405020304" pitchFamily="18" charset="0"/>
                <a:sym typeface="Symbol" charset="0"/>
              </a:rPr>
              <a:t>A</a:t>
            </a:r>
            <a:r>
              <a:rPr kumimoji="0" lang="en-US" altLang="zh-CN" sz="2000" baseline="-25000" dirty="0">
                <a:latin typeface="Times New Roman" panose="02020603050405020304" pitchFamily="18" charset="0"/>
                <a:ea typeface="+mn-ea"/>
                <a:cs typeface="Times New Roman" panose="02020603050405020304" pitchFamily="18" charset="0"/>
                <a:sym typeface="Symbol" charset="0"/>
              </a:rPr>
              <a:t>4</a:t>
            </a:r>
            <a:r>
              <a:rPr kumimoji="0" lang="en-US" altLang="zh-CN" sz="2000" dirty="0">
                <a:latin typeface="Times New Roman" panose="02020603050405020304" pitchFamily="18" charset="0"/>
                <a:ea typeface="+mn-ea"/>
                <a:cs typeface="Times New Roman" panose="02020603050405020304" pitchFamily="18" charset="0"/>
                <a:sym typeface="Symbol" charset="0"/>
              </a:rPr>
              <a:t>|+</a:t>
            </a:r>
            <a:r>
              <a:rPr kumimoji="0" lang="en-US" altLang="zh-CN" sz="2000" dirty="0">
                <a:latin typeface="Times New Roman" panose="02020603050405020304" pitchFamily="18" charset="0"/>
                <a:ea typeface="+mn-ea"/>
                <a:cs typeface="Times New Roman" panose="02020603050405020304" pitchFamily="18" charset="0"/>
              </a:rPr>
              <a:t>|</a:t>
            </a:r>
            <a:r>
              <a:rPr kumimoji="0" lang="en-US" altLang="zh-CN" sz="2000" i="1" dirty="0">
                <a:latin typeface="Times New Roman" panose="02020603050405020304" pitchFamily="18" charset="0"/>
                <a:ea typeface="+mn-ea"/>
                <a:cs typeface="Times New Roman" panose="02020603050405020304" pitchFamily="18" charset="0"/>
              </a:rPr>
              <a:t>A</a:t>
            </a:r>
            <a:r>
              <a:rPr kumimoji="0" lang="en-US" altLang="zh-CN" sz="2000" baseline="-25000" dirty="0">
                <a:latin typeface="Times New Roman" panose="02020603050405020304" pitchFamily="18" charset="0"/>
                <a:ea typeface="+mn-ea"/>
                <a:cs typeface="Times New Roman" panose="02020603050405020304" pitchFamily="18" charset="0"/>
              </a:rPr>
              <a:t>2</a:t>
            </a:r>
            <a:r>
              <a:rPr kumimoji="0" lang="en-US" altLang="zh-CN" sz="2000" dirty="0">
                <a:latin typeface="Times New Roman" panose="02020603050405020304" pitchFamily="18" charset="0"/>
                <a:ea typeface="+mn-ea"/>
                <a:cs typeface="Times New Roman" panose="02020603050405020304" pitchFamily="18" charset="0"/>
                <a:sym typeface="Symbol" charset="0"/>
              </a:rPr>
              <a:t></a:t>
            </a:r>
            <a:r>
              <a:rPr kumimoji="0" lang="en-US" altLang="zh-CN" sz="2000" i="1" dirty="0">
                <a:latin typeface="Times New Roman" panose="02020603050405020304" pitchFamily="18" charset="0"/>
                <a:ea typeface="+mn-ea"/>
                <a:cs typeface="Times New Roman" panose="02020603050405020304" pitchFamily="18" charset="0"/>
                <a:sym typeface="Symbol" charset="0"/>
              </a:rPr>
              <a:t>A</a:t>
            </a:r>
            <a:r>
              <a:rPr kumimoji="0" lang="en-US" altLang="zh-CN" sz="2000" baseline="-25000" dirty="0">
                <a:latin typeface="Times New Roman" panose="02020603050405020304" pitchFamily="18" charset="0"/>
                <a:ea typeface="+mn-ea"/>
                <a:cs typeface="Times New Roman" panose="02020603050405020304" pitchFamily="18" charset="0"/>
                <a:sym typeface="Symbol" charset="0"/>
              </a:rPr>
              <a:t>3</a:t>
            </a:r>
            <a:r>
              <a:rPr kumimoji="0" lang="en-US" altLang="zh-CN" sz="2000" dirty="0">
                <a:latin typeface="Times New Roman" panose="02020603050405020304" pitchFamily="18" charset="0"/>
                <a:ea typeface="+mn-ea"/>
                <a:cs typeface="Times New Roman" panose="02020603050405020304" pitchFamily="18" charset="0"/>
                <a:sym typeface="Symbol" charset="0"/>
              </a:rPr>
              <a:t>|+</a:t>
            </a:r>
            <a:r>
              <a:rPr kumimoji="0" lang="en-US" altLang="zh-CN" sz="2000" dirty="0">
                <a:latin typeface="Times New Roman" panose="02020603050405020304" pitchFamily="18" charset="0"/>
                <a:ea typeface="+mn-ea"/>
                <a:cs typeface="Times New Roman" panose="02020603050405020304" pitchFamily="18" charset="0"/>
              </a:rPr>
              <a:t>|</a:t>
            </a:r>
            <a:r>
              <a:rPr kumimoji="0" lang="en-US" altLang="zh-CN" sz="2000" i="1" dirty="0">
                <a:latin typeface="Times New Roman" panose="02020603050405020304" pitchFamily="18" charset="0"/>
                <a:ea typeface="+mn-ea"/>
                <a:cs typeface="Times New Roman" panose="02020603050405020304" pitchFamily="18" charset="0"/>
              </a:rPr>
              <a:t>A</a:t>
            </a:r>
            <a:r>
              <a:rPr kumimoji="0" lang="en-US" altLang="zh-CN" sz="2000" baseline="-25000" dirty="0">
                <a:latin typeface="Times New Roman" panose="02020603050405020304" pitchFamily="18" charset="0"/>
                <a:ea typeface="+mn-ea"/>
                <a:cs typeface="Times New Roman" panose="02020603050405020304" pitchFamily="18" charset="0"/>
              </a:rPr>
              <a:t>2</a:t>
            </a:r>
            <a:r>
              <a:rPr kumimoji="0" lang="en-US" altLang="zh-CN" sz="2000" dirty="0">
                <a:latin typeface="Times New Roman" panose="02020603050405020304" pitchFamily="18" charset="0"/>
                <a:ea typeface="+mn-ea"/>
                <a:cs typeface="Times New Roman" panose="02020603050405020304" pitchFamily="18" charset="0"/>
                <a:sym typeface="Symbol" charset="0"/>
              </a:rPr>
              <a:t></a:t>
            </a:r>
            <a:r>
              <a:rPr kumimoji="0" lang="en-US" altLang="zh-CN" sz="2000" i="1" dirty="0">
                <a:latin typeface="Times New Roman" panose="02020603050405020304" pitchFamily="18" charset="0"/>
                <a:ea typeface="+mn-ea"/>
                <a:cs typeface="Times New Roman" panose="02020603050405020304" pitchFamily="18" charset="0"/>
                <a:sym typeface="Symbol" charset="0"/>
              </a:rPr>
              <a:t>A</a:t>
            </a:r>
            <a:r>
              <a:rPr kumimoji="0" lang="en-US" altLang="zh-CN" sz="2000" baseline="-25000" dirty="0">
                <a:latin typeface="Times New Roman" panose="02020603050405020304" pitchFamily="18" charset="0"/>
                <a:ea typeface="+mn-ea"/>
                <a:cs typeface="Times New Roman" panose="02020603050405020304" pitchFamily="18" charset="0"/>
                <a:sym typeface="Symbol" charset="0"/>
              </a:rPr>
              <a:t>4</a:t>
            </a:r>
            <a:r>
              <a:rPr kumimoji="0" lang="en-US" altLang="zh-CN" sz="2000" dirty="0">
                <a:latin typeface="Times New Roman" panose="02020603050405020304" pitchFamily="18" charset="0"/>
                <a:ea typeface="+mn-ea"/>
                <a:cs typeface="Times New Roman" panose="02020603050405020304" pitchFamily="18" charset="0"/>
                <a:sym typeface="Symbol" charset="0"/>
              </a:rPr>
              <a:t>|+|</a:t>
            </a:r>
            <a:r>
              <a:rPr kumimoji="0" lang="en-US" altLang="zh-CN" sz="2000" i="1" dirty="0">
                <a:latin typeface="Times New Roman" panose="02020603050405020304" pitchFamily="18" charset="0"/>
                <a:ea typeface="+mn-ea"/>
                <a:cs typeface="Times New Roman" panose="02020603050405020304" pitchFamily="18" charset="0"/>
                <a:sym typeface="Symbol" charset="0"/>
              </a:rPr>
              <a:t>A</a:t>
            </a:r>
            <a:r>
              <a:rPr kumimoji="0" lang="en-US" altLang="zh-CN" sz="2000" baseline="-25000" dirty="0">
                <a:latin typeface="Times New Roman" panose="02020603050405020304" pitchFamily="18" charset="0"/>
                <a:ea typeface="+mn-ea"/>
                <a:cs typeface="Times New Roman" panose="02020603050405020304" pitchFamily="18" charset="0"/>
                <a:sym typeface="Symbol" charset="0"/>
              </a:rPr>
              <a:t>3</a:t>
            </a:r>
            <a:r>
              <a:rPr kumimoji="0" lang="en-US" altLang="zh-CN" sz="2000" dirty="0">
                <a:latin typeface="Times New Roman" panose="02020603050405020304" pitchFamily="18" charset="0"/>
                <a:ea typeface="+mn-ea"/>
                <a:cs typeface="Times New Roman" panose="02020603050405020304" pitchFamily="18" charset="0"/>
                <a:sym typeface="Symbol" charset="0"/>
              </a:rPr>
              <a:t></a:t>
            </a:r>
            <a:r>
              <a:rPr kumimoji="0" lang="en-US" altLang="zh-CN" sz="2000" i="1" dirty="0">
                <a:latin typeface="Times New Roman" panose="02020603050405020304" pitchFamily="18" charset="0"/>
                <a:ea typeface="+mn-ea"/>
                <a:cs typeface="Times New Roman" panose="02020603050405020304" pitchFamily="18" charset="0"/>
                <a:sym typeface="Symbol" charset="0"/>
              </a:rPr>
              <a:t>A</a:t>
            </a:r>
            <a:r>
              <a:rPr kumimoji="0" lang="en-US" altLang="zh-CN" sz="2000" baseline="-25000" dirty="0">
                <a:latin typeface="Times New Roman" panose="02020603050405020304" pitchFamily="18" charset="0"/>
                <a:ea typeface="+mn-ea"/>
                <a:cs typeface="Times New Roman" panose="02020603050405020304" pitchFamily="18" charset="0"/>
                <a:sym typeface="Symbol" charset="0"/>
              </a:rPr>
              <a:t>4</a:t>
            </a:r>
            <a:r>
              <a:rPr kumimoji="0" lang="en-US" altLang="zh-CN" sz="2000" dirty="0">
                <a:latin typeface="Times New Roman" panose="02020603050405020304" pitchFamily="18" charset="0"/>
                <a:ea typeface="+mn-ea"/>
                <a:cs typeface="Times New Roman" panose="02020603050405020304" pitchFamily="18" charset="0"/>
                <a:sym typeface="Symbol" charset="0"/>
              </a:rPr>
              <a:t>|</a:t>
            </a:r>
            <a:r>
              <a:rPr kumimoji="0" lang="en-US" altLang="zh-CN" sz="2000" dirty="0">
                <a:latin typeface="Times New Roman" panose="02020603050405020304" pitchFamily="18" charset="0"/>
                <a:ea typeface="+mn-ea"/>
                <a:cs typeface="Times New Roman" panose="02020603050405020304" pitchFamily="18" charset="0"/>
              </a:rPr>
              <a:t>) </a:t>
            </a:r>
          </a:p>
          <a:p>
            <a:pPr eaLnBrk="1" hangingPunct="1">
              <a:spcBef>
                <a:spcPct val="50000"/>
              </a:spcBef>
            </a:pPr>
            <a:r>
              <a:rPr kumimoji="0" lang="en-US" altLang="zh-CN" sz="2000" dirty="0">
                <a:latin typeface="Times New Roman" panose="02020603050405020304" pitchFamily="18" charset="0"/>
                <a:ea typeface="+mn-ea"/>
                <a:cs typeface="Times New Roman" panose="02020603050405020304" pitchFamily="18" charset="0"/>
              </a:rPr>
              <a:t>     + (|</a:t>
            </a:r>
            <a:r>
              <a:rPr kumimoji="0" lang="en-US" altLang="zh-CN" sz="2000" i="1" dirty="0">
                <a:latin typeface="Times New Roman" panose="02020603050405020304" pitchFamily="18" charset="0"/>
                <a:ea typeface="+mn-ea"/>
                <a:cs typeface="Times New Roman" panose="02020603050405020304" pitchFamily="18" charset="0"/>
              </a:rPr>
              <a:t>A</a:t>
            </a:r>
            <a:r>
              <a:rPr kumimoji="0" lang="en-US" altLang="zh-CN" sz="2000" baseline="-25000" dirty="0">
                <a:latin typeface="Times New Roman" panose="02020603050405020304" pitchFamily="18" charset="0"/>
                <a:ea typeface="+mn-ea"/>
                <a:cs typeface="Times New Roman" panose="02020603050405020304" pitchFamily="18" charset="0"/>
              </a:rPr>
              <a:t>1</a:t>
            </a:r>
            <a:r>
              <a:rPr kumimoji="0" lang="en-US" altLang="zh-CN" sz="2000" dirty="0">
                <a:latin typeface="Times New Roman" panose="02020603050405020304" pitchFamily="18" charset="0"/>
                <a:ea typeface="+mn-ea"/>
                <a:cs typeface="Times New Roman" panose="02020603050405020304" pitchFamily="18" charset="0"/>
                <a:sym typeface="Symbol" charset="0"/>
              </a:rPr>
              <a:t></a:t>
            </a:r>
            <a:r>
              <a:rPr kumimoji="0" lang="en-US" altLang="zh-CN" sz="2000" i="1" dirty="0">
                <a:latin typeface="Times New Roman" panose="02020603050405020304" pitchFamily="18" charset="0"/>
                <a:ea typeface="+mn-ea"/>
                <a:cs typeface="Times New Roman" panose="02020603050405020304" pitchFamily="18" charset="0"/>
                <a:sym typeface="Symbol" charset="0"/>
              </a:rPr>
              <a:t>A</a:t>
            </a:r>
            <a:r>
              <a:rPr kumimoji="0" lang="en-US" altLang="zh-CN" sz="2000" baseline="-25000" dirty="0">
                <a:latin typeface="Times New Roman" panose="02020603050405020304" pitchFamily="18" charset="0"/>
                <a:ea typeface="+mn-ea"/>
                <a:cs typeface="Times New Roman" panose="02020603050405020304" pitchFamily="18" charset="0"/>
                <a:sym typeface="Symbol" charset="0"/>
              </a:rPr>
              <a:t>2</a:t>
            </a:r>
            <a:r>
              <a:rPr kumimoji="0" lang="en-US" altLang="zh-CN" sz="2000" dirty="0">
                <a:latin typeface="Times New Roman" panose="02020603050405020304" pitchFamily="18" charset="0"/>
                <a:ea typeface="+mn-ea"/>
                <a:cs typeface="Times New Roman" panose="02020603050405020304" pitchFamily="18" charset="0"/>
                <a:sym typeface="Symbol" charset="0"/>
              </a:rPr>
              <a:t></a:t>
            </a:r>
            <a:r>
              <a:rPr kumimoji="0" lang="en-US" altLang="zh-CN" sz="2000" i="1" dirty="0">
                <a:latin typeface="Times New Roman" panose="02020603050405020304" pitchFamily="18" charset="0"/>
                <a:ea typeface="+mn-ea"/>
                <a:cs typeface="Times New Roman" panose="02020603050405020304" pitchFamily="18" charset="0"/>
                <a:sym typeface="Symbol" charset="0"/>
              </a:rPr>
              <a:t>A</a:t>
            </a:r>
            <a:r>
              <a:rPr kumimoji="0" lang="en-US" altLang="zh-CN" sz="2000" baseline="-25000" dirty="0">
                <a:latin typeface="Times New Roman" panose="02020603050405020304" pitchFamily="18" charset="0"/>
                <a:ea typeface="+mn-ea"/>
                <a:cs typeface="Times New Roman" panose="02020603050405020304" pitchFamily="18" charset="0"/>
                <a:sym typeface="Symbol" charset="0"/>
              </a:rPr>
              <a:t>3</a:t>
            </a:r>
            <a:r>
              <a:rPr kumimoji="0" lang="en-US" altLang="zh-CN" sz="2000" dirty="0">
                <a:latin typeface="Times New Roman" panose="02020603050405020304" pitchFamily="18" charset="0"/>
                <a:ea typeface="+mn-ea"/>
                <a:cs typeface="Times New Roman" panose="02020603050405020304" pitchFamily="18" charset="0"/>
              </a:rPr>
              <a:t>|+|</a:t>
            </a:r>
            <a:r>
              <a:rPr kumimoji="0" lang="en-US" altLang="zh-CN" sz="2000" i="1" dirty="0">
                <a:latin typeface="Times New Roman" panose="02020603050405020304" pitchFamily="18" charset="0"/>
                <a:ea typeface="+mn-ea"/>
                <a:cs typeface="Times New Roman" panose="02020603050405020304" pitchFamily="18" charset="0"/>
              </a:rPr>
              <a:t>A</a:t>
            </a:r>
            <a:r>
              <a:rPr kumimoji="0" lang="en-US" altLang="zh-CN" sz="2000" baseline="-25000" dirty="0">
                <a:latin typeface="Times New Roman" panose="02020603050405020304" pitchFamily="18" charset="0"/>
                <a:ea typeface="+mn-ea"/>
                <a:cs typeface="Times New Roman" panose="02020603050405020304" pitchFamily="18" charset="0"/>
              </a:rPr>
              <a:t>1</a:t>
            </a:r>
            <a:r>
              <a:rPr kumimoji="0" lang="en-US" altLang="zh-CN" sz="2000" dirty="0">
                <a:latin typeface="Times New Roman" panose="02020603050405020304" pitchFamily="18" charset="0"/>
                <a:ea typeface="+mn-ea"/>
                <a:cs typeface="Times New Roman" panose="02020603050405020304" pitchFamily="18" charset="0"/>
                <a:sym typeface="Symbol" charset="0"/>
              </a:rPr>
              <a:t></a:t>
            </a:r>
            <a:r>
              <a:rPr kumimoji="0" lang="en-US" altLang="zh-CN" sz="2000" i="1" dirty="0">
                <a:latin typeface="Times New Roman" panose="02020603050405020304" pitchFamily="18" charset="0"/>
                <a:ea typeface="+mn-ea"/>
                <a:cs typeface="Times New Roman" panose="02020603050405020304" pitchFamily="18" charset="0"/>
                <a:sym typeface="Symbol" charset="0"/>
              </a:rPr>
              <a:t>A</a:t>
            </a:r>
            <a:r>
              <a:rPr kumimoji="0" lang="en-US" altLang="zh-CN" sz="2000" baseline="-25000" dirty="0">
                <a:latin typeface="Times New Roman" panose="02020603050405020304" pitchFamily="18" charset="0"/>
                <a:ea typeface="+mn-ea"/>
                <a:cs typeface="Times New Roman" panose="02020603050405020304" pitchFamily="18" charset="0"/>
                <a:sym typeface="Symbol" charset="0"/>
              </a:rPr>
              <a:t>2</a:t>
            </a:r>
            <a:r>
              <a:rPr kumimoji="0" lang="en-US" altLang="zh-CN" sz="2000" dirty="0">
                <a:latin typeface="Times New Roman" panose="02020603050405020304" pitchFamily="18" charset="0"/>
                <a:ea typeface="+mn-ea"/>
                <a:cs typeface="Times New Roman" panose="02020603050405020304" pitchFamily="18" charset="0"/>
                <a:sym typeface="Symbol" charset="0"/>
              </a:rPr>
              <a:t></a:t>
            </a:r>
            <a:r>
              <a:rPr kumimoji="0" lang="en-US" altLang="zh-CN" sz="2000" i="1" dirty="0">
                <a:latin typeface="Times New Roman" panose="02020603050405020304" pitchFamily="18" charset="0"/>
                <a:ea typeface="+mn-ea"/>
                <a:cs typeface="Times New Roman" panose="02020603050405020304" pitchFamily="18" charset="0"/>
                <a:sym typeface="Symbol" charset="0"/>
              </a:rPr>
              <a:t>A</a:t>
            </a:r>
            <a:r>
              <a:rPr kumimoji="0" lang="en-US" altLang="zh-CN" sz="2000" baseline="-25000" dirty="0">
                <a:latin typeface="Times New Roman" panose="02020603050405020304" pitchFamily="18" charset="0"/>
                <a:ea typeface="+mn-ea"/>
                <a:cs typeface="Times New Roman" panose="02020603050405020304" pitchFamily="18" charset="0"/>
                <a:sym typeface="Symbol" charset="0"/>
              </a:rPr>
              <a:t>4</a:t>
            </a:r>
            <a:r>
              <a:rPr kumimoji="0" lang="en-US" altLang="zh-CN" sz="2000" dirty="0">
                <a:latin typeface="Times New Roman" panose="02020603050405020304" pitchFamily="18" charset="0"/>
                <a:ea typeface="+mn-ea"/>
                <a:cs typeface="Times New Roman" panose="02020603050405020304" pitchFamily="18" charset="0"/>
                <a:sym typeface="Symbol" charset="0"/>
              </a:rPr>
              <a:t>|+</a:t>
            </a:r>
            <a:r>
              <a:rPr kumimoji="0" lang="en-US" altLang="zh-CN" sz="2000" dirty="0">
                <a:latin typeface="Times New Roman" panose="02020603050405020304" pitchFamily="18" charset="0"/>
                <a:ea typeface="+mn-ea"/>
                <a:cs typeface="Times New Roman" panose="02020603050405020304" pitchFamily="18" charset="0"/>
              </a:rPr>
              <a:t>|</a:t>
            </a:r>
            <a:r>
              <a:rPr kumimoji="0" lang="en-US" altLang="zh-CN" sz="2000" i="1" dirty="0">
                <a:latin typeface="Times New Roman" panose="02020603050405020304" pitchFamily="18" charset="0"/>
                <a:ea typeface="+mn-ea"/>
                <a:cs typeface="Times New Roman" panose="02020603050405020304" pitchFamily="18" charset="0"/>
              </a:rPr>
              <a:t>A</a:t>
            </a:r>
            <a:r>
              <a:rPr kumimoji="0" lang="en-US" altLang="zh-CN" sz="2000" baseline="-25000" dirty="0">
                <a:latin typeface="Times New Roman" panose="02020603050405020304" pitchFamily="18" charset="0"/>
                <a:ea typeface="+mn-ea"/>
                <a:cs typeface="Times New Roman" panose="02020603050405020304" pitchFamily="18" charset="0"/>
              </a:rPr>
              <a:t>1</a:t>
            </a:r>
            <a:r>
              <a:rPr kumimoji="0" lang="en-US" altLang="zh-CN" sz="2000" dirty="0">
                <a:latin typeface="Times New Roman" panose="02020603050405020304" pitchFamily="18" charset="0"/>
                <a:ea typeface="+mn-ea"/>
                <a:cs typeface="Times New Roman" panose="02020603050405020304" pitchFamily="18" charset="0"/>
                <a:sym typeface="Symbol" charset="0"/>
              </a:rPr>
              <a:t></a:t>
            </a:r>
            <a:r>
              <a:rPr kumimoji="0" lang="en-US" altLang="zh-CN" sz="2000" i="1" dirty="0">
                <a:latin typeface="Times New Roman" panose="02020603050405020304" pitchFamily="18" charset="0"/>
                <a:ea typeface="+mn-ea"/>
                <a:cs typeface="Times New Roman" panose="02020603050405020304" pitchFamily="18" charset="0"/>
                <a:sym typeface="Symbol" charset="0"/>
              </a:rPr>
              <a:t>A</a:t>
            </a:r>
            <a:r>
              <a:rPr kumimoji="0" lang="en-US" altLang="zh-CN" sz="2000" baseline="-25000" dirty="0">
                <a:latin typeface="Times New Roman" panose="02020603050405020304" pitchFamily="18" charset="0"/>
                <a:ea typeface="+mn-ea"/>
                <a:cs typeface="Times New Roman" panose="02020603050405020304" pitchFamily="18" charset="0"/>
                <a:sym typeface="Symbol" charset="0"/>
              </a:rPr>
              <a:t>3</a:t>
            </a:r>
            <a:r>
              <a:rPr kumimoji="0" lang="en-US" altLang="zh-CN" sz="2000" dirty="0">
                <a:latin typeface="Times New Roman" panose="02020603050405020304" pitchFamily="18" charset="0"/>
                <a:ea typeface="+mn-ea"/>
                <a:cs typeface="Times New Roman" panose="02020603050405020304" pitchFamily="18" charset="0"/>
                <a:sym typeface="Symbol" charset="0"/>
              </a:rPr>
              <a:t></a:t>
            </a:r>
            <a:r>
              <a:rPr kumimoji="0" lang="en-US" altLang="zh-CN" sz="2000" i="1" dirty="0">
                <a:latin typeface="Times New Roman" panose="02020603050405020304" pitchFamily="18" charset="0"/>
                <a:ea typeface="+mn-ea"/>
                <a:cs typeface="Times New Roman" panose="02020603050405020304" pitchFamily="18" charset="0"/>
                <a:sym typeface="Symbol" charset="0"/>
              </a:rPr>
              <a:t>A</a:t>
            </a:r>
            <a:r>
              <a:rPr kumimoji="0" lang="en-US" altLang="zh-CN" sz="2000" baseline="-25000" dirty="0">
                <a:latin typeface="Times New Roman" panose="02020603050405020304" pitchFamily="18" charset="0"/>
                <a:ea typeface="+mn-ea"/>
                <a:cs typeface="Times New Roman" panose="02020603050405020304" pitchFamily="18" charset="0"/>
                <a:sym typeface="Symbol" charset="0"/>
              </a:rPr>
              <a:t>4</a:t>
            </a:r>
            <a:r>
              <a:rPr kumimoji="0" lang="en-US" altLang="zh-CN" sz="2000" dirty="0">
                <a:latin typeface="Times New Roman" panose="02020603050405020304" pitchFamily="18" charset="0"/>
                <a:ea typeface="+mn-ea"/>
                <a:cs typeface="Times New Roman" panose="02020603050405020304" pitchFamily="18" charset="0"/>
              </a:rPr>
              <a:t>|+|</a:t>
            </a:r>
            <a:r>
              <a:rPr kumimoji="0" lang="en-US" altLang="zh-CN" sz="2000" i="1" dirty="0">
                <a:latin typeface="Times New Roman" panose="02020603050405020304" pitchFamily="18" charset="0"/>
                <a:ea typeface="+mn-ea"/>
                <a:cs typeface="Times New Roman" panose="02020603050405020304" pitchFamily="18" charset="0"/>
              </a:rPr>
              <a:t>A</a:t>
            </a:r>
            <a:r>
              <a:rPr kumimoji="0" lang="en-US" altLang="zh-CN" sz="2000" baseline="-25000" dirty="0">
                <a:latin typeface="Times New Roman" panose="02020603050405020304" pitchFamily="18" charset="0"/>
                <a:ea typeface="+mn-ea"/>
                <a:cs typeface="Times New Roman" panose="02020603050405020304" pitchFamily="18" charset="0"/>
              </a:rPr>
              <a:t>2</a:t>
            </a:r>
            <a:r>
              <a:rPr kumimoji="0" lang="en-US" altLang="zh-CN" sz="2000" dirty="0">
                <a:latin typeface="Times New Roman" panose="02020603050405020304" pitchFamily="18" charset="0"/>
                <a:ea typeface="+mn-ea"/>
                <a:cs typeface="Times New Roman" panose="02020603050405020304" pitchFamily="18" charset="0"/>
                <a:sym typeface="Symbol" charset="0"/>
              </a:rPr>
              <a:t></a:t>
            </a:r>
            <a:r>
              <a:rPr kumimoji="0" lang="en-US" altLang="zh-CN" sz="2000" i="1" dirty="0">
                <a:latin typeface="Times New Roman" panose="02020603050405020304" pitchFamily="18" charset="0"/>
                <a:ea typeface="+mn-ea"/>
                <a:cs typeface="Times New Roman" panose="02020603050405020304" pitchFamily="18" charset="0"/>
                <a:sym typeface="Symbol" charset="0"/>
              </a:rPr>
              <a:t>A</a:t>
            </a:r>
            <a:r>
              <a:rPr kumimoji="0" lang="en-US" altLang="zh-CN" sz="2000" baseline="-25000" dirty="0">
                <a:latin typeface="Times New Roman" panose="02020603050405020304" pitchFamily="18" charset="0"/>
                <a:ea typeface="+mn-ea"/>
                <a:cs typeface="Times New Roman" panose="02020603050405020304" pitchFamily="18" charset="0"/>
                <a:sym typeface="Symbol" charset="0"/>
              </a:rPr>
              <a:t>3</a:t>
            </a:r>
            <a:r>
              <a:rPr kumimoji="0" lang="en-US" altLang="zh-CN" sz="2000" dirty="0">
                <a:latin typeface="Times New Roman" panose="02020603050405020304" pitchFamily="18" charset="0"/>
                <a:ea typeface="+mn-ea"/>
                <a:cs typeface="Times New Roman" panose="02020603050405020304" pitchFamily="18" charset="0"/>
                <a:sym typeface="Symbol" charset="0"/>
              </a:rPr>
              <a:t></a:t>
            </a:r>
            <a:r>
              <a:rPr kumimoji="0" lang="en-US" altLang="zh-CN" sz="2000" i="1" dirty="0">
                <a:latin typeface="Times New Roman" panose="02020603050405020304" pitchFamily="18" charset="0"/>
                <a:ea typeface="+mn-ea"/>
                <a:cs typeface="Times New Roman" panose="02020603050405020304" pitchFamily="18" charset="0"/>
                <a:sym typeface="Symbol" charset="0"/>
              </a:rPr>
              <a:t>A</a:t>
            </a:r>
            <a:r>
              <a:rPr kumimoji="0" lang="en-US" altLang="zh-CN" sz="2000" baseline="-25000" dirty="0">
                <a:latin typeface="Times New Roman" panose="02020603050405020304" pitchFamily="18" charset="0"/>
                <a:ea typeface="+mn-ea"/>
                <a:cs typeface="Times New Roman" panose="02020603050405020304" pitchFamily="18" charset="0"/>
                <a:sym typeface="Symbol" charset="0"/>
              </a:rPr>
              <a:t>4</a:t>
            </a:r>
            <a:r>
              <a:rPr kumimoji="0" lang="en-US" altLang="zh-CN" sz="2000" dirty="0">
                <a:latin typeface="Times New Roman" panose="02020603050405020304" pitchFamily="18" charset="0"/>
                <a:ea typeface="+mn-ea"/>
                <a:cs typeface="Times New Roman" panose="02020603050405020304" pitchFamily="18" charset="0"/>
                <a:sym typeface="Symbol" charset="0"/>
              </a:rPr>
              <a:t>|) </a:t>
            </a:r>
          </a:p>
          <a:p>
            <a:pPr eaLnBrk="1" hangingPunct="1">
              <a:spcBef>
                <a:spcPct val="50000"/>
              </a:spcBef>
            </a:pPr>
            <a:r>
              <a:rPr kumimoji="0" lang="en-US" altLang="zh-CN" sz="2000" dirty="0">
                <a:latin typeface="Times New Roman" panose="02020603050405020304" pitchFamily="18" charset="0"/>
                <a:ea typeface="+mn-ea"/>
                <a:cs typeface="Times New Roman" panose="02020603050405020304" pitchFamily="18" charset="0"/>
                <a:sym typeface="Symbol" charset="0"/>
              </a:rPr>
              <a:t>    - </a:t>
            </a:r>
            <a:r>
              <a:rPr kumimoji="0" lang="en-US" altLang="zh-CN" sz="2000" dirty="0">
                <a:latin typeface="Times New Roman" panose="02020603050405020304" pitchFamily="18" charset="0"/>
                <a:ea typeface="+mn-ea"/>
                <a:cs typeface="Times New Roman" panose="02020603050405020304" pitchFamily="18" charset="0"/>
              </a:rPr>
              <a:t>|</a:t>
            </a:r>
            <a:r>
              <a:rPr kumimoji="0" lang="en-US" altLang="zh-CN" sz="2000" i="1" dirty="0">
                <a:latin typeface="Times New Roman" panose="02020603050405020304" pitchFamily="18" charset="0"/>
                <a:ea typeface="+mn-ea"/>
                <a:cs typeface="Times New Roman" panose="02020603050405020304" pitchFamily="18" charset="0"/>
              </a:rPr>
              <a:t>A</a:t>
            </a:r>
            <a:r>
              <a:rPr kumimoji="0" lang="en-US" altLang="zh-CN" sz="2000" baseline="-25000" dirty="0">
                <a:latin typeface="Times New Roman" panose="02020603050405020304" pitchFamily="18" charset="0"/>
                <a:ea typeface="+mn-ea"/>
                <a:cs typeface="Times New Roman" panose="02020603050405020304" pitchFamily="18" charset="0"/>
              </a:rPr>
              <a:t>1</a:t>
            </a:r>
            <a:r>
              <a:rPr kumimoji="0" lang="en-US" altLang="zh-CN" sz="2000" dirty="0">
                <a:latin typeface="Times New Roman" panose="02020603050405020304" pitchFamily="18" charset="0"/>
                <a:ea typeface="+mn-ea"/>
                <a:cs typeface="Times New Roman" panose="02020603050405020304" pitchFamily="18" charset="0"/>
                <a:sym typeface="Symbol" charset="0"/>
              </a:rPr>
              <a:t></a:t>
            </a:r>
            <a:r>
              <a:rPr kumimoji="0" lang="en-US" altLang="zh-CN" sz="2000" i="1" dirty="0">
                <a:latin typeface="Times New Roman" panose="02020603050405020304" pitchFamily="18" charset="0"/>
                <a:ea typeface="+mn-ea"/>
                <a:cs typeface="Times New Roman" panose="02020603050405020304" pitchFamily="18" charset="0"/>
                <a:sym typeface="Symbol" charset="0"/>
              </a:rPr>
              <a:t>A</a:t>
            </a:r>
            <a:r>
              <a:rPr kumimoji="0" lang="en-US" altLang="zh-CN" sz="2000" baseline="-25000" dirty="0">
                <a:latin typeface="Times New Roman" panose="02020603050405020304" pitchFamily="18" charset="0"/>
                <a:ea typeface="+mn-ea"/>
                <a:cs typeface="Times New Roman" panose="02020603050405020304" pitchFamily="18" charset="0"/>
                <a:sym typeface="Symbol" charset="0"/>
              </a:rPr>
              <a:t>2</a:t>
            </a:r>
            <a:r>
              <a:rPr kumimoji="0" lang="en-US" altLang="zh-CN" sz="2000" dirty="0">
                <a:latin typeface="Times New Roman" panose="02020603050405020304" pitchFamily="18" charset="0"/>
                <a:ea typeface="+mn-ea"/>
                <a:cs typeface="Times New Roman" panose="02020603050405020304" pitchFamily="18" charset="0"/>
                <a:sym typeface="Symbol" charset="0"/>
              </a:rPr>
              <a:t></a:t>
            </a:r>
            <a:r>
              <a:rPr kumimoji="0" lang="en-US" altLang="zh-CN" sz="2000" i="1" dirty="0">
                <a:latin typeface="Times New Roman" panose="02020603050405020304" pitchFamily="18" charset="0"/>
                <a:ea typeface="+mn-ea"/>
                <a:cs typeface="Times New Roman" panose="02020603050405020304" pitchFamily="18" charset="0"/>
                <a:sym typeface="Symbol" charset="0"/>
              </a:rPr>
              <a:t>A</a:t>
            </a:r>
            <a:r>
              <a:rPr kumimoji="0" lang="en-US" altLang="zh-CN" sz="2000" baseline="-25000" dirty="0">
                <a:latin typeface="Times New Roman" panose="02020603050405020304" pitchFamily="18" charset="0"/>
                <a:ea typeface="+mn-ea"/>
                <a:cs typeface="Times New Roman" panose="02020603050405020304" pitchFamily="18" charset="0"/>
                <a:sym typeface="Symbol" charset="0"/>
              </a:rPr>
              <a:t>3</a:t>
            </a:r>
            <a:r>
              <a:rPr kumimoji="0" lang="en-US" altLang="zh-CN" sz="2000" dirty="0">
                <a:latin typeface="Times New Roman" panose="02020603050405020304" pitchFamily="18" charset="0"/>
                <a:ea typeface="+mn-ea"/>
                <a:cs typeface="Times New Roman" panose="02020603050405020304" pitchFamily="18" charset="0"/>
                <a:sym typeface="Symbol" charset="0"/>
              </a:rPr>
              <a:t></a:t>
            </a:r>
            <a:r>
              <a:rPr kumimoji="0" lang="en-US" altLang="zh-CN" sz="2000" i="1" dirty="0">
                <a:latin typeface="Times New Roman" panose="02020603050405020304" pitchFamily="18" charset="0"/>
                <a:ea typeface="+mn-ea"/>
                <a:cs typeface="Times New Roman" panose="02020603050405020304" pitchFamily="18" charset="0"/>
              </a:rPr>
              <a:t>A</a:t>
            </a:r>
            <a:r>
              <a:rPr kumimoji="0" lang="en-US" altLang="zh-CN" sz="2000" baseline="-25000" dirty="0">
                <a:latin typeface="Times New Roman" panose="02020603050405020304" pitchFamily="18" charset="0"/>
                <a:ea typeface="+mn-ea"/>
                <a:cs typeface="Times New Roman" panose="02020603050405020304" pitchFamily="18" charset="0"/>
              </a:rPr>
              <a:t>4</a:t>
            </a:r>
            <a:r>
              <a:rPr kumimoji="0" lang="en-US" altLang="zh-CN" sz="2000" dirty="0">
                <a:latin typeface="Times New Roman" panose="02020603050405020304" pitchFamily="18" charset="0"/>
                <a:ea typeface="+mn-ea"/>
                <a:cs typeface="Times New Roman" panose="02020603050405020304" pitchFamily="18" charset="0"/>
              </a:rPr>
              <a:t>|</a:t>
            </a:r>
            <a:endParaRPr kumimoji="0" lang="en-US" altLang="zh-CN" sz="2000" dirty="0">
              <a:latin typeface="Times New Roman" panose="02020603050405020304" pitchFamily="18" charset="0"/>
              <a:ea typeface="+mn-ea"/>
              <a:cs typeface="Times New Roman" panose="02020603050405020304" pitchFamily="18" charset="0"/>
              <a:sym typeface="Symbol" charset="0"/>
            </a:endParaRPr>
          </a:p>
        </p:txBody>
      </p:sp>
    </p:spTree>
    <p:extLst>
      <p:ext uri="{BB962C8B-B14F-4D97-AF65-F5344CB8AC3E}">
        <p14:creationId xmlns:p14="http://schemas.microsoft.com/office/powerpoint/2010/main" val="1706264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92CEBA-CFB5-0544-B0DE-979D3E6B1689}"/>
              </a:ext>
            </a:extLst>
          </p:cNvPr>
          <p:cNvSpPr>
            <a:spLocks noGrp="1"/>
          </p:cNvSpPr>
          <p:nvPr>
            <p:ph type="title"/>
          </p:nvPr>
        </p:nvSpPr>
        <p:spPr/>
        <p:txBody>
          <a:bodyPr/>
          <a:lstStyle/>
          <a:p>
            <a:r>
              <a:rPr kumimoji="1" lang="zh-CN" altLang="en-US" dirty="0"/>
              <a:t>容斥原理的证明</a:t>
            </a:r>
          </a:p>
        </p:txBody>
      </p:sp>
      <p:sp>
        <p:nvSpPr>
          <p:cNvPr id="3" name="内容占位符 2">
            <a:extLst>
              <a:ext uri="{FF2B5EF4-FFF2-40B4-BE49-F238E27FC236}">
                <a16:creationId xmlns:a16="http://schemas.microsoft.com/office/drawing/2014/main" id="{A8BEBA98-F4D1-B347-A318-1E88ADA08304}"/>
              </a:ext>
            </a:extLst>
          </p:cNvPr>
          <p:cNvSpPr>
            <a:spLocks noGrp="1"/>
          </p:cNvSpPr>
          <p:nvPr>
            <p:ph idx="1"/>
          </p:nvPr>
        </p:nvSpPr>
        <p:spPr/>
        <p:txBody>
          <a:bodyPr/>
          <a:lstStyle/>
          <a:p>
            <a:pPr eaLnBrk="1" hangingPunct="1">
              <a:lnSpc>
                <a:spcPct val="110000"/>
              </a:lnSpc>
              <a:spcBef>
                <a:spcPct val="30000"/>
              </a:spcBef>
            </a:pPr>
            <a:r>
              <a:rPr lang="zh-CN" altLang="en-US" sz="2600" dirty="0">
                <a:latin typeface="Times New Roman" panose="02020603050405020304" pitchFamily="18" charset="0"/>
                <a:ea typeface="SimSun" panose="02010600030101010101" pitchFamily="2" charset="-122"/>
                <a:cs typeface="Times New Roman" panose="02020603050405020304" pitchFamily="18" charset="0"/>
              </a:rPr>
              <a:t>公式：</a:t>
            </a:r>
            <a:endParaRPr lang="en-US" altLang="zh-CN" sz="2600" i="1" dirty="0">
              <a:latin typeface="Times New Roman" panose="02020603050405020304" pitchFamily="18" charset="0"/>
              <a:ea typeface="SimSun" panose="02010600030101010101" pitchFamily="2" charset="-122"/>
              <a:cs typeface="Times New Roman" panose="02020603050405020304" pitchFamily="18" charset="0"/>
            </a:endParaRPr>
          </a:p>
          <a:p>
            <a:pPr eaLnBrk="1" hangingPunct="1">
              <a:spcBef>
                <a:spcPct val="40000"/>
              </a:spcBef>
            </a:pP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概要</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我们证明在上述公式中并集中的元素在右边式子中恰好被计数</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1</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次：</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pPr lvl="1" eaLnBrk="1" hangingPunct="1">
              <a:spcBef>
                <a:spcPts val="600"/>
              </a:spcBef>
              <a:spcAft>
                <a:spcPts val="600"/>
              </a:spcAft>
            </a:pP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设并集中对象</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a</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出现在</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m</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个集合中</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 则它在</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S</a:t>
            </a:r>
            <a:r>
              <a:rPr lang="en-US" altLang="zh-CN" sz="2400" baseline="-25000" dirty="0">
                <a:latin typeface="Times New Roman" panose="02020603050405020304" pitchFamily="18" charset="0"/>
                <a:ea typeface="SimSun" panose="02010600030101010101" pitchFamily="2" charset="-122"/>
                <a:cs typeface="Times New Roman" panose="02020603050405020304" pitchFamily="18" charset="0"/>
              </a:rPr>
              <a:t>1</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中被计数</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次</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S</a:t>
            </a:r>
            <a:r>
              <a:rPr lang="en-US" altLang="zh-CN" sz="2400" baseline="-25000" dirty="0">
                <a:latin typeface="Times New Roman" panose="02020603050405020304" pitchFamily="18" charset="0"/>
                <a:ea typeface="SimSun" panose="02010600030101010101" pitchFamily="2" charset="-122"/>
                <a:cs typeface="Times New Roman" panose="02020603050405020304" pitchFamily="18" charset="0"/>
              </a:rPr>
              <a:t>2</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中</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C</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 2)</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 次</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在</a:t>
            </a:r>
            <a:r>
              <a:rPr lang="en-US" altLang="zh-CN" sz="2400" i="1" dirty="0" err="1">
                <a:latin typeface="Times New Roman" panose="02020603050405020304" pitchFamily="18" charset="0"/>
                <a:cs typeface="Times New Roman" panose="02020603050405020304" pitchFamily="18" charset="0"/>
              </a:rPr>
              <a:t>S</a:t>
            </a:r>
            <a:r>
              <a:rPr lang="en-US" altLang="zh-CN" sz="2400" baseline="-25000" dirty="0" err="1">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中</a:t>
            </a:r>
            <a:r>
              <a:rPr lang="en-US" altLang="zh-CN" sz="2400" i="1" dirty="0">
                <a:latin typeface="Times New Roman" panose="02020603050405020304" pitchFamily="18" charset="0"/>
                <a:cs typeface="Times New Roman" panose="02020603050405020304" pitchFamily="18" charset="0"/>
              </a:rPr>
              <a:t>C</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m</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k</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次</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lvl="2" eaLnBrk="1" hangingPunct="1">
              <a:spcBef>
                <a:spcPts val="0"/>
              </a:spcBef>
            </a:pPr>
            <a:r>
              <a:rPr lang="zh-CN" altLang="en-US" sz="2100" dirty="0">
                <a:latin typeface="Times New Roman" panose="02020603050405020304" pitchFamily="18" charset="0"/>
                <a:ea typeface="SimSun" panose="02010600030101010101" pitchFamily="2" charset="-122"/>
                <a:cs typeface="Times New Roman" panose="02020603050405020304" pitchFamily="18" charset="0"/>
              </a:rPr>
              <a:t>以</a:t>
            </a:r>
            <a:r>
              <a:rPr lang="en-US" altLang="zh-CN" sz="2100" i="1" dirty="0">
                <a:latin typeface="Times New Roman" panose="02020603050405020304" pitchFamily="18" charset="0"/>
                <a:ea typeface="SimSun" panose="02010600030101010101" pitchFamily="2" charset="-122"/>
                <a:cs typeface="Times New Roman" panose="02020603050405020304" pitchFamily="18" charset="0"/>
              </a:rPr>
              <a:t>n</a:t>
            </a:r>
            <a:r>
              <a:rPr lang="en-US" altLang="zh-CN" sz="2100" dirty="0">
                <a:latin typeface="Times New Roman" panose="02020603050405020304" pitchFamily="18" charset="0"/>
                <a:ea typeface="SimSun" panose="02010600030101010101" pitchFamily="2" charset="-122"/>
                <a:cs typeface="Times New Roman" panose="02020603050405020304" pitchFamily="18" charset="0"/>
              </a:rPr>
              <a:t>=4</a:t>
            </a:r>
            <a:r>
              <a:rPr lang="zh-CN" altLang="en-US" sz="21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100"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100" dirty="0">
                <a:latin typeface="Times New Roman" panose="02020603050405020304" pitchFamily="18" charset="0"/>
                <a:ea typeface="SimSun" panose="02010600030101010101" pitchFamily="2" charset="-122"/>
                <a:cs typeface="Times New Roman" panose="02020603050405020304" pitchFamily="18" charset="0"/>
              </a:rPr>
              <a:t>=3</a:t>
            </a:r>
            <a:r>
              <a:rPr lang="zh-CN" altLang="en-US" sz="2100" dirty="0">
                <a:latin typeface="Times New Roman" panose="02020603050405020304" pitchFamily="18" charset="0"/>
                <a:ea typeface="SimSun" panose="02010600030101010101" pitchFamily="2" charset="-122"/>
                <a:cs typeface="Times New Roman" panose="02020603050405020304" pitchFamily="18" charset="0"/>
              </a:rPr>
              <a:t>为例</a:t>
            </a:r>
            <a:r>
              <a:rPr lang="en-US" altLang="zh-CN" sz="2100"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sz="2100" dirty="0">
                <a:latin typeface="Times New Roman" panose="02020603050405020304" pitchFamily="18" charset="0"/>
                <a:ea typeface="SimSun" panose="02010600030101010101" pitchFamily="2" charset="-122"/>
                <a:cs typeface="Times New Roman" panose="02020603050405020304" pitchFamily="18" charset="0"/>
              </a:rPr>
              <a:t>假设</a:t>
            </a:r>
            <a:r>
              <a:rPr lang="en-US" altLang="zh-CN" sz="2100" i="1" dirty="0">
                <a:latin typeface="Times New Roman" panose="02020603050405020304" pitchFamily="18" charset="0"/>
                <a:ea typeface="SimSun" panose="02010600030101010101" pitchFamily="2" charset="-122"/>
                <a:cs typeface="Times New Roman" panose="02020603050405020304" pitchFamily="18" charset="0"/>
              </a:rPr>
              <a:t>a</a:t>
            </a:r>
            <a:r>
              <a:rPr lang="zh-CN" altLang="en-US" sz="2100" dirty="0">
                <a:latin typeface="Times New Roman" panose="02020603050405020304" pitchFamily="18" charset="0"/>
                <a:ea typeface="SimSun" panose="02010600030101010101" pitchFamily="2" charset="-122"/>
                <a:cs typeface="Times New Roman" panose="02020603050405020304" pitchFamily="18" charset="0"/>
              </a:rPr>
              <a:t>出现在</a:t>
            </a:r>
            <a:r>
              <a:rPr lang="en-US" altLang="zh-CN" sz="2000" i="1" dirty="0">
                <a:latin typeface="Times New Roman" panose="02020603050405020304" pitchFamily="18" charset="0"/>
                <a:cs typeface="Times New Roman" panose="02020603050405020304" pitchFamily="18" charset="0"/>
              </a:rPr>
              <a:t>A</a:t>
            </a:r>
            <a:r>
              <a:rPr lang="en-US" altLang="zh-CN" sz="2000" baseline="-250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a:t>
            </a:r>
            <a:r>
              <a:rPr lang="en-US" altLang="zh-CN" sz="2000" baseline="-25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A</a:t>
            </a:r>
            <a:r>
              <a:rPr lang="en-US" altLang="zh-CN" sz="2000" baseline="-25000" dirty="0">
                <a:latin typeface="Times New Roman" panose="02020603050405020304" pitchFamily="18" charset="0"/>
                <a:cs typeface="Times New Roman" panose="02020603050405020304" pitchFamily="18" charset="0"/>
              </a:rPr>
              <a:t>2 </a:t>
            </a:r>
            <a:r>
              <a:rPr lang="zh-CN" altLang="en-US" sz="2000" dirty="0">
                <a:latin typeface="Times New Roman" panose="02020603050405020304" pitchFamily="18" charset="0"/>
                <a:cs typeface="Times New Roman" panose="02020603050405020304" pitchFamily="18" charset="0"/>
              </a:rPr>
              <a:t>和</a:t>
            </a:r>
            <a:r>
              <a:rPr lang="en-US" altLang="zh-CN" sz="2000" i="1" dirty="0">
                <a:latin typeface="Times New Roman" panose="02020603050405020304" pitchFamily="18" charset="0"/>
                <a:cs typeface="Times New Roman" panose="02020603050405020304" pitchFamily="18" charset="0"/>
              </a:rPr>
              <a:t>A</a:t>
            </a:r>
            <a:r>
              <a:rPr lang="en-US" altLang="zh-CN" sz="2000" baseline="-25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中</a:t>
            </a:r>
            <a:r>
              <a:rPr lang="en-US" altLang="zh-CN" sz="21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2100"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2B2C713C-5EA9-5246-8FF9-EF12348B76B7}"/>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5" name="页脚占位符 4">
            <a:extLst>
              <a:ext uri="{FF2B5EF4-FFF2-40B4-BE49-F238E27FC236}">
                <a16:creationId xmlns:a16="http://schemas.microsoft.com/office/drawing/2014/main" id="{483626FC-6D0D-6C4C-A153-B78D00AA843D}"/>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6" name="灯片编号占位符 5">
            <a:extLst>
              <a:ext uri="{FF2B5EF4-FFF2-40B4-BE49-F238E27FC236}">
                <a16:creationId xmlns:a16="http://schemas.microsoft.com/office/drawing/2014/main" id="{E4B4B63C-F9C5-BB4D-9F23-07174322E861}"/>
              </a:ext>
            </a:extLst>
          </p:cNvPr>
          <p:cNvSpPr>
            <a:spLocks noGrp="1"/>
          </p:cNvSpPr>
          <p:nvPr>
            <p:ph type="sldNum" sz="quarter" idx="4"/>
          </p:nvPr>
        </p:nvSpPr>
        <p:spPr/>
        <p:txBody>
          <a:bodyPr/>
          <a:lstStyle/>
          <a:p>
            <a:fld id="{EF2CBC89-708E-48CD-BCD6-CCB7D6409EDD}" type="slidenum">
              <a:rPr lang="en-US" altLang="zh-CN" smtClean="0"/>
              <a:pPr/>
              <a:t>33</a:t>
            </a:fld>
            <a:endParaRPr lang="en-US" altLang="zh-CN" dirty="0"/>
          </a:p>
        </p:txBody>
      </p:sp>
      <p:graphicFrame>
        <p:nvGraphicFramePr>
          <p:cNvPr id="7" name="Object 4">
            <a:extLst>
              <a:ext uri="{FF2B5EF4-FFF2-40B4-BE49-F238E27FC236}">
                <a16:creationId xmlns:a16="http://schemas.microsoft.com/office/drawing/2014/main" id="{861C3C47-A176-8247-8B88-81250965960F}"/>
              </a:ext>
            </a:extLst>
          </p:cNvPr>
          <p:cNvGraphicFramePr>
            <a:graphicFrameLocks noChangeAspect="1"/>
          </p:cNvGraphicFramePr>
          <p:nvPr/>
        </p:nvGraphicFramePr>
        <p:xfrm>
          <a:off x="1907704" y="1484784"/>
          <a:ext cx="5926138" cy="901700"/>
        </p:xfrm>
        <a:graphic>
          <a:graphicData uri="http://schemas.openxmlformats.org/presentationml/2006/ole">
            <mc:AlternateContent xmlns:mc="http://schemas.openxmlformats.org/markup-compatibility/2006">
              <mc:Choice xmlns:v="urn:schemas-microsoft-com:vml" Requires="v">
                <p:oleObj spid="_x0000_s7286" name="公式" r:id="rId3" imgW="2933700" imgH="431800" progId="Equation.3">
                  <p:embed/>
                </p:oleObj>
              </mc:Choice>
              <mc:Fallback>
                <p:oleObj name="公式" r:id="rId3" imgW="2933700" imgH="431800" progId="Equation.3">
                  <p:embed/>
                  <p:pic>
                    <p:nvPicPr>
                      <p:cNvPr id="7" name="Object 4">
                        <a:extLst>
                          <a:ext uri="{FF2B5EF4-FFF2-40B4-BE49-F238E27FC236}">
                            <a16:creationId xmlns:a16="http://schemas.microsoft.com/office/drawing/2014/main" id="{861C3C47-A176-8247-8B88-8125096596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1484784"/>
                        <a:ext cx="5926138" cy="9017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9" name="矩形 8">
            <a:extLst>
              <a:ext uri="{FF2B5EF4-FFF2-40B4-BE49-F238E27FC236}">
                <a16:creationId xmlns:a16="http://schemas.microsoft.com/office/drawing/2014/main" id="{617635C9-B522-6F44-B593-E93CBE4BB15E}"/>
              </a:ext>
            </a:extLst>
          </p:cNvPr>
          <p:cNvSpPr/>
          <p:nvPr/>
        </p:nvSpPr>
        <p:spPr>
          <a:xfrm>
            <a:off x="1628278" y="4469479"/>
            <a:ext cx="6998346" cy="1615827"/>
          </a:xfrm>
          <a:prstGeom prst="rect">
            <a:avLst/>
          </a:prstGeom>
        </p:spPr>
        <p:txBody>
          <a:bodyPr wrap="square">
            <a:spAutoFit/>
          </a:bodyPr>
          <a:lstStyle/>
          <a:p>
            <a:pPr eaLnBrk="1" hangingPunct="1">
              <a:spcBef>
                <a:spcPct val="50000"/>
              </a:spcBef>
            </a:pPr>
            <a:r>
              <a:rPr lang="en-US" altLang="zh-CN" dirty="0">
                <a:solidFill>
                  <a:srgbClr val="FF0000"/>
                </a:solidFill>
                <a:latin typeface="Times New Roman" panose="02020603050405020304" pitchFamily="18" charset="0"/>
                <a:cs typeface="Times New Roman" panose="02020603050405020304" pitchFamily="18" charset="0"/>
              </a:rPr>
              <a:t>|</a:t>
            </a:r>
            <a:r>
              <a:rPr lang="en-US" altLang="zh-CN" i="1" dirty="0">
                <a:solidFill>
                  <a:srgbClr val="FF0000"/>
                </a:solidFill>
                <a:latin typeface="Times New Roman" panose="02020603050405020304" pitchFamily="18" charset="0"/>
                <a:cs typeface="Times New Roman" panose="02020603050405020304" pitchFamily="18" charset="0"/>
              </a:rPr>
              <a:t>A</a:t>
            </a:r>
            <a:r>
              <a:rPr lang="en-US" altLang="zh-CN" baseline="-25000" dirty="0">
                <a:solidFill>
                  <a:srgbClr val="FF0000"/>
                </a:solidFill>
                <a:latin typeface="Times New Roman" panose="02020603050405020304" pitchFamily="18" charset="0"/>
                <a:cs typeface="Times New Roman" panose="02020603050405020304" pitchFamily="18" charset="0"/>
              </a:rPr>
              <a:t>1</a:t>
            </a:r>
            <a:r>
              <a:rPr lang="en-US" altLang="zh-CN" dirty="0">
                <a:solidFill>
                  <a:srgbClr val="FF0000"/>
                </a:solidFill>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 |</a:t>
            </a:r>
            <a:r>
              <a:rPr lang="en-US" altLang="zh-CN" i="1" dirty="0">
                <a:solidFill>
                  <a:srgbClr val="FF0000"/>
                </a:solidFill>
                <a:latin typeface="Times New Roman" panose="02020603050405020304" pitchFamily="18" charset="0"/>
                <a:cs typeface="Times New Roman" panose="02020603050405020304" pitchFamily="18" charset="0"/>
              </a:rPr>
              <a:t>A</a:t>
            </a:r>
            <a:r>
              <a:rPr lang="en-US" altLang="zh-CN" baseline="-25000" dirty="0">
                <a:solidFill>
                  <a:srgbClr val="FF0000"/>
                </a:solidFill>
                <a:latin typeface="Times New Roman" panose="02020603050405020304" pitchFamily="18" charset="0"/>
                <a:cs typeface="Times New Roman" panose="02020603050405020304" pitchFamily="18" charset="0"/>
              </a:rPr>
              <a:t>2</a:t>
            </a:r>
            <a:r>
              <a:rPr lang="en-US" altLang="zh-CN" dirty="0">
                <a:solidFill>
                  <a:srgbClr val="FF0000"/>
                </a:solidFill>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 |</a:t>
            </a:r>
            <a:r>
              <a:rPr lang="en-US" altLang="zh-CN" i="1" dirty="0">
                <a:solidFill>
                  <a:srgbClr val="FF0000"/>
                </a:solidFill>
                <a:latin typeface="Times New Roman" panose="02020603050405020304" pitchFamily="18" charset="0"/>
                <a:cs typeface="Times New Roman" panose="02020603050405020304" pitchFamily="18" charset="0"/>
              </a:rPr>
              <a:t>A</a:t>
            </a:r>
            <a:r>
              <a:rPr lang="en-US" altLang="zh-CN" baseline="-25000" dirty="0">
                <a:solidFill>
                  <a:srgbClr val="FF0000"/>
                </a:solidFill>
                <a:latin typeface="Times New Roman" panose="02020603050405020304" pitchFamily="18" charset="0"/>
                <a:cs typeface="Times New Roman" panose="02020603050405020304" pitchFamily="18" charset="0"/>
              </a:rPr>
              <a:t>3</a:t>
            </a:r>
            <a:r>
              <a:rPr lang="en-US" altLang="zh-CN" dirty="0">
                <a:solidFill>
                  <a:srgbClr val="FF0000"/>
                </a:solidFill>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4</a:t>
            </a:r>
            <a:r>
              <a:rPr lang="en-US" altLang="zh-CN" dirty="0">
                <a:latin typeface="Times New Roman" panose="02020603050405020304" pitchFamily="18" charset="0"/>
                <a:cs typeface="Times New Roman" panose="02020603050405020304" pitchFamily="18" charset="0"/>
              </a:rPr>
              <a:t>|</a:t>
            </a:r>
          </a:p>
          <a:p>
            <a:pPr eaLnBrk="1" hangingPunct="1">
              <a:spcBef>
                <a:spcPct val="50000"/>
              </a:spcBef>
            </a:pPr>
            <a:r>
              <a:rPr lang="en-US" altLang="zh-CN" dirty="0">
                <a:latin typeface="Times New Roman" panose="02020603050405020304" pitchFamily="18" charset="0"/>
                <a:cs typeface="Times New Roman" panose="02020603050405020304" pitchFamily="18" charset="0"/>
              </a:rPr>
              <a:t>    - (</a:t>
            </a:r>
            <a:r>
              <a:rPr lang="en-US" altLang="zh-CN" dirty="0">
                <a:solidFill>
                  <a:srgbClr val="FF0000"/>
                </a:solidFill>
                <a:latin typeface="Times New Roman" panose="02020603050405020304" pitchFamily="18" charset="0"/>
                <a:cs typeface="Times New Roman" panose="02020603050405020304" pitchFamily="18" charset="0"/>
              </a:rPr>
              <a:t>|</a:t>
            </a:r>
            <a:r>
              <a:rPr lang="en-US" altLang="zh-CN" i="1" dirty="0">
                <a:solidFill>
                  <a:srgbClr val="FF0000"/>
                </a:solidFill>
                <a:latin typeface="Times New Roman" panose="02020603050405020304" pitchFamily="18" charset="0"/>
                <a:cs typeface="Times New Roman" panose="02020603050405020304" pitchFamily="18" charset="0"/>
              </a:rPr>
              <a:t>A</a:t>
            </a:r>
            <a:r>
              <a:rPr lang="en-US" altLang="zh-CN" baseline="-25000" dirty="0">
                <a:solidFill>
                  <a:srgbClr val="FF0000"/>
                </a:solidFill>
                <a:latin typeface="Times New Roman" panose="02020603050405020304" pitchFamily="18" charset="0"/>
                <a:cs typeface="Times New Roman" panose="02020603050405020304" pitchFamily="18" charset="0"/>
              </a:rPr>
              <a:t>1</a:t>
            </a:r>
            <a:r>
              <a:rPr lang="en-US" altLang="zh-CN" dirty="0">
                <a:solidFill>
                  <a:srgbClr val="FF0000"/>
                </a:solidFill>
                <a:latin typeface="Times New Roman" panose="02020603050405020304" pitchFamily="18" charset="0"/>
                <a:cs typeface="Times New Roman" panose="02020603050405020304" pitchFamily="18" charset="0"/>
                <a:sym typeface="Symbol" charset="0"/>
              </a:rPr>
              <a:t></a:t>
            </a:r>
            <a:r>
              <a:rPr lang="en-US" altLang="zh-CN" i="1" dirty="0">
                <a:solidFill>
                  <a:srgbClr val="FF0000"/>
                </a:solidFill>
                <a:latin typeface="Times New Roman" panose="02020603050405020304" pitchFamily="18" charset="0"/>
                <a:cs typeface="Times New Roman" panose="02020603050405020304" pitchFamily="18" charset="0"/>
                <a:sym typeface="Symbol" charset="0"/>
              </a:rPr>
              <a:t>A</a:t>
            </a:r>
            <a:r>
              <a:rPr lang="en-US" altLang="zh-CN" baseline="-25000" dirty="0">
                <a:solidFill>
                  <a:srgbClr val="FF0000"/>
                </a:solidFill>
                <a:latin typeface="Times New Roman" panose="02020603050405020304" pitchFamily="18" charset="0"/>
                <a:cs typeface="Times New Roman" panose="02020603050405020304" pitchFamily="18" charset="0"/>
                <a:sym typeface="Symbol" charset="0"/>
              </a:rPr>
              <a:t>2</a:t>
            </a:r>
            <a:r>
              <a:rPr lang="en-US" altLang="zh-CN" dirty="0">
                <a:solidFill>
                  <a:srgbClr val="FF0000"/>
                </a:solidFill>
                <a:latin typeface="Times New Roman" panose="02020603050405020304" pitchFamily="18" charset="0"/>
                <a:cs typeface="Times New Roman" panose="02020603050405020304" pitchFamily="18" charset="0"/>
                <a:sym typeface="Symbol" charset="0"/>
              </a:rPr>
              <a:t>|</a:t>
            </a:r>
            <a:r>
              <a:rPr lang="en-US" altLang="zh-CN" dirty="0">
                <a:latin typeface="Times New Roman" panose="02020603050405020304" pitchFamily="18" charset="0"/>
                <a:cs typeface="Times New Roman" panose="02020603050405020304" pitchFamily="18" charset="0"/>
                <a:sym typeface="Symbol" charset="0"/>
              </a:rPr>
              <a:t>+</a:t>
            </a:r>
            <a:r>
              <a:rPr lang="en-US" altLang="zh-CN" dirty="0">
                <a:solidFill>
                  <a:srgbClr val="FF0000"/>
                </a:solidFill>
                <a:latin typeface="Times New Roman" panose="02020603050405020304" pitchFamily="18" charset="0"/>
                <a:cs typeface="Times New Roman" panose="02020603050405020304" pitchFamily="18" charset="0"/>
              </a:rPr>
              <a:t>|</a:t>
            </a:r>
            <a:r>
              <a:rPr lang="en-US" altLang="zh-CN" i="1" dirty="0">
                <a:solidFill>
                  <a:srgbClr val="FF0000"/>
                </a:solidFill>
                <a:latin typeface="Times New Roman" panose="02020603050405020304" pitchFamily="18" charset="0"/>
                <a:cs typeface="Times New Roman" panose="02020603050405020304" pitchFamily="18" charset="0"/>
              </a:rPr>
              <a:t>A</a:t>
            </a:r>
            <a:r>
              <a:rPr lang="en-US" altLang="zh-CN" baseline="-25000" dirty="0">
                <a:solidFill>
                  <a:srgbClr val="FF0000"/>
                </a:solidFill>
                <a:latin typeface="Times New Roman" panose="02020603050405020304" pitchFamily="18" charset="0"/>
                <a:cs typeface="Times New Roman" panose="02020603050405020304" pitchFamily="18" charset="0"/>
              </a:rPr>
              <a:t>1</a:t>
            </a:r>
            <a:r>
              <a:rPr lang="en-US" altLang="zh-CN" dirty="0">
                <a:solidFill>
                  <a:srgbClr val="FF0000"/>
                </a:solidFill>
                <a:latin typeface="Times New Roman" panose="02020603050405020304" pitchFamily="18" charset="0"/>
                <a:cs typeface="Times New Roman" panose="02020603050405020304" pitchFamily="18" charset="0"/>
                <a:sym typeface="Symbol" charset="0"/>
              </a:rPr>
              <a:t></a:t>
            </a:r>
            <a:r>
              <a:rPr lang="en-US" altLang="zh-CN" i="1" dirty="0">
                <a:solidFill>
                  <a:srgbClr val="FF0000"/>
                </a:solidFill>
                <a:latin typeface="Times New Roman" panose="02020603050405020304" pitchFamily="18" charset="0"/>
                <a:cs typeface="Times New Roman" panose="02020603050405020304" pitchFamily="18" charset="0"/>
                <a:sym typeface="Symbol" charset="0"/>
              </a:rPr>
              <a:t>A</a:t>
            </a:r>
            <a:r>
              <a:rPr lang="en-US" altLang="zh-CN" baseline="-25000" dirty="0">
                <a:solidFill>
                  <a:srgbClr val="FF0000"/>
                </a:solidFill>
                <a:latin typeface="Times New Roman" panose="02020603050405020304" pitchFamily="18" charset="0"/>
                <a:cs typeface="Times New Roman" panose="02020603050405020304" pitchFamily="18" charset="0"/>
                <a:sym typeface="Symbol" charset="0"/>
              </a:rPr>
              <a:t>3</a:t>
            </a:r>
            <a:r>
              <a:rPr lang="en-US" altLang="zh-CN" dirty="0">
                <a:solidFill>
                  <a:srgbClr val="FF0000"/>
                </a:solidFill>
                <a:latin typeface="Times New Roman" panose="02020603050405020304" pitchFamily="18" charset="0"/>
                <a:cs typeface="Times New Roman" panose="02020603050405020304" pitchFamily="18" charset="0"/>
                <a:sym typeface="Symbol" charset="0"/>
              </a:rPr>
              <a:t>|</a:t>
            </a:r>
            <a:r>
              <a:rPr lang="en-US" altLang="zh-CN" dirty="0">
                <a:latin typeface="Times New Roman" panose="02020603050405020304" pitchFamily="18" charset="0"/>
                <a:cs typeface="Times New Roman" panose="02020603050405020304" pitchFamily="18" charset="0"/>
                <a:sym typeface="Symbol" charset="0"/>
              </a:rPr>
              <a:t>+</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sym typeface="Symbol" charset="0"/>
              </a:rPr>
              <a:t></a:t>
            </a:r>
            <a:r>
              <a:rPr lang="en-US" altLang="zh-CN" i="1" dirty="0">
                <a:latin typeface="Times New Roman" panose="02020603050405020304" pitchFamily="18" charset="0"/>
                <a:cs typeface="Times New Roman" panose="02020603050405020304" pitchFamily="18" charset="0"/>
                <a:sym typeface="Symbol" charset="0"/>
              </a:rPr>
              <a:t>A</a:t>
            </a:r>
            <a:r>
              <a:rPr lang="en-US" altLang="zh-CN" baseline="-25000" dirty="0">
                <a:latin typeface="Times New Roman" panose="02020603050405020304" pitchFamily="18" charset="0"/>
                <a:cs typeface="Times New Roman" panose="02020603050405020304" pitchFamily="18" charset="0"/>
                <a:sym typeface="Symbol" charset="0"/>
              </a:rPr>
              <a:t>4</a:t>
            </a:r>
            <a:r>
              <a:rPr lang="en-US" altLang="zh-CN" dirty="0">
                <a:latin typeface="Times New Roman" panose="02020603050405020304" pitchFamily="18" charset="0"/>
                <a:cs typeface="Times New Roman" panose="02020603050405020304" pitchFamily="18" charset="0"/>
                <a:sym typeface="Symbol" charset="0"/>
              </a:rPr>
              <a:t>|+</a:t>
            </a:r>
            <a:r>
              <a:rPr lang="en-US" altLang="zh-CN" dirty="0">
                <a:solidFill>
                  <a:srgbClr val="FF0000"/>
                </a:solidFill>
                <a:latin typeface="Times New Roman" panose="02020603050405020304" pitchFamily="18" charset="0"/>
                <a:cs typeface="Times New Roman" panose="02020603050405020304" pitchFamily="18" charset="0"/>
              </a:rPr>
              <a:t>|</a:t>
            </a:r>
            <a:r>
              <a:rPr lang="en-US" altLang="zh-CN" i="1" dirty="0">
                <a:solidFill>
                  <a:srgbClr val="FF0000"/>
                </a:solidFill>
                <a:latin typeface="Times New Roman" panose="02020603050405020304" pitchFamily="18" charset="0"/>
                <a:cs typeface="Times New Roman" panose="02020603050405020304" pitchFamily="18" charset="0"/>
              </a:rPr>
              <a:t>A</a:t>
            </a:r>
            <a:r>
              <a:rPr lang="en-US" altLang="zh-CN" baseline="-25000" dirty="0">
                <a:solidFill>
                  <a:srgbClr val="FF0000"/>
                </a:solidFill>
                <a:latin typeface="Times New Roman" panose="02020603050405020304" pitchFamily="18" charset="0"/>
                <a:cs typeface="Times New Roman" panose="02020603050405020304" pitchFamily="18" charset="0"/>
              </a:rPr>
              <a:t>2</a:t>
            </a:r>
            <a:r>
              <a:rPr lang="en-US" altLang="zh-CN" dirty="0">
                <a:solidFill>
                  <a:srgbClr val="FF0000"/>
                </a:solidFill>
                <a:latin typeface="Times New Roman" panose="02020603050405020304" pitchFamily="18" charset="0"/>
                <a:cs typeface="Times New Roman" panose="02020603050405020304" pitchFamily="18" charset="0"/>
                <a:sym typeface="Symbol" charset="0"/>
              </a:rPr>
              <a:t></a:t>
            </a:r>
            <a:r>
              <a:rPr lang="en-US" altLang="zh-CN" i="1" dirty="0">
                <a:solidFill>
                  <a:srgbClr val="FF0000"/>
                </a:solidFill>
                <a:latin typeface="Times New Roman" panose="02020603050405020304" pitchFamily="18" charset="0"/>
                <a:cs typeface="Times New Roman" panose="02020603050405020304" pitchFamily="18" charset="0"/>
                <a:sym typeface="Symbol" charset="0"/>
              </a:rPr>
              <a:t>A</a:t>
            </a:r>
            <a:r>
              <a:rPr lang="en-US" altLang="zh-CN" baseline="-25000" dirty="0">
                <a:solidFill>
                  <a:srgbClr val="FF0000"/>
                </a:solidFill>
                <a:latin typeface="Times New Roman" panose="02020603050405020304" pitchFamily="18" charset="0"/>
                <a:cs typeface="Times New Roman" panose="02020603050405020304" pitchFamily="18" charset="0"/>
                <a:sym typeface="Symbol" charset="0"/>
              </a:rPr>
              <a:t>3</a:t>
            </a:r>
            <a:r>
              <a:rPr lang="en-US" altLang="zh-CN" dirty="0">
                <a:solidFill>
                  <a:srgbClr val="FF0000"/>
                </a:solidFill>
                <a:latin typeface="Times New Roman" panose="02020603050405020304" pitchFamily="18" charset="0"/>
                <a:cs typeface="Times New Roman" panose="02020603050405020304" pitchFamily="18" charset="0"/>
                <a:sym typeface="Symbol" charset="0"/>
              </a:rPr>
              <a:t>|</a:t>
            </a:r>
            <a:r>
              <a:rPr lang="en-US" altLang="zh-CN" dirty="0">
                <a:latin typeface="Times New Roman" panose="02020603050405020304" pitchFamily="18" charset="0"/>
                <a:cs typeface="Times New Roman" panose="02020603050405020304" pitchFamily="18" charset="0"/>
                <a:sym typeface="Symbol" charset="0"/>
              </a:rPr>
              <a:t>+</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sym typeface="Symbol" charset="0"/>
              </a:rPr>
              <a:t></a:t>
            </a:r>
            <a:r>
              <a:rPr lang="en-US" altLang="zh-CN" i="1" dirty="0">
                <a:latin typeface="Times New Roman" panose="02020603050405020304" pitchFamily="18" charset="0"/>
                <a:cs typeface="Times New Roman" panose="02020603050405020304" pitchFamily="18" charset="0"/>
                <a:sym typeface="Symbol" charset="0"/>
              </a:rPr>
              <a:t>A</a:t>
            </a:r>
            <a:r>
              <a:rPr lang="en-US" altLang="zh-CN" baseline="-25000" dirty="0">
                <a:latin typeface="Times New Roman" panose="02020603050405020304" pitchFamily="18" charset="0"/>
                <a:cs typeface="Times New Roman" panose="02020603050405020304" pitchFamily="18" charset="0"/>
                <a:sym typeface="Symbol" charset="0"/>
              </a:rPr>
              <a:t>4</a:t>
            </a:r>
            <a:r>
              <a:rPr lang="en-US" altLang="zh-CN" dirty="0">
                <a:latin typeface="Times New Roman" panose="02020603050405020304" pitchFamily="18" charset="0"/>
                <a:cs typeface="Times New Roman" panose="02020603050405020304" pitchFamily="18" charset="0"/>
                <a:sym typeface="Symbol" charset="0"/>
              </a:rPr>
              <a:t>|+|</a:t>
            </a:r>
            <a:r>
              <a:rPr lang="en-US" altLang="zh-CN" i="1" dirty="0">
                <a:latin typeface="Times New Roman" panose="02020603050405020304" pitchFamily="18" charset="0"/>
                <a:cs typeface="Times New Roman" panose="02020603050405020304" pitchFamily="18" charset="0"/>
                <a:sym typeface="Symbol" charset="0"/>
              </a:rPr>
              <a:t>A</a:t>
            </a:r>
            <a:r>
              <a:rPr lang="en-US" altLang="zh-CN" baseline="-25000" dirty="0">
                <a:latin typeface="Times New Roman" panose="02020603050405020304" pitchFamily="18" charset="0"/>
                <a:cs typeface="Times New Roman" panose="02020603050405020304" pitchFamily="18" charset="0"/>
                <a:sym typeface="Symbol" charset="0"/>
              </a:rPr>
              <a:t>3</a:t>
            </a:r>
            <a:r>
              <a:rPr lang="en-US" altLang="zh-CN" dirty="0">
                <a:latin typeface="Times New Roman" panose="02020603050405020304" pitchFamily="18" charset="0"/>
                <a:cs typeface="Times New Roman" panose="02020603050405020304" pitchFamily="18" charset="0"/>
                <a:sym typeface="Symbol" charset="0"/>
              </a:rPr>
              <a:t></a:t>
            </a:r>
            <a:r>
              <a:rPr lang="en-US" altLang="zh-CN" i="1" dirty="0">
                <a:latin typeface="Times New Roman" panose="02020603050405020304" pitchFamily="18" charset="0"/>
                <a:cs typeface="Times New Roman" panose="02020603050405020304" pitchFamily="18" charset="0"/>
                <a:sym typeface="Symbol" charset="0"/>
              </a:rPr>
              <a:t>A</a:t>
            </a:r>
            <a:r>
              <a:rPr lang="en-US" altLang="zh-CN" baseline="-25000" dirty="0">
                <a:latin typeface="Times New Roman" panose="02020603050405020304" pitchFamily="18" charset="0"/>
                <a:cs typeface="Times New Roman" panose="02020603050405020304" pitchFamily="18" charset="0"/>
                <a:sym typeface="Symbol" charset="0"/>
              </a:rPr>
              <a:t>4</a:t>
            </a:r>
            <a:r>
              <a:rPr lang="en-US" altLang="zh-CN" dirty="0">
                <a:latin typeface="Times New Roman" panose="02020603050405020304" pitchFamily="18" charset="0"/>
                <a:cs typeface="Times New Roman" panose="02020603050405020304" pitchFamily="18" charset="0"/>
                <a:sym typeface="Symbol" charset="0"/>
              </a:rPr>
              <a:t>|</a:t>
            </a:r>
            <a:r>
              <a:rPr lang="en-US" altLang="zh-CN" dirty="0">
                <a:latin typeface="Times New Roman" panose="02020603050405020304" pitchFamily="18" charset="0"/>
                <a:cs typeface="Times New Roman" panose="02020603050405020304" pitchFamily="18" charset="0"/>
              </a:rPr>
              <a:t>) </a:t>
            </a:r>
          </a:p>
          <a:p>
            <a:pPr eaLnBrk="1" hangingPunct="1">
              <a:spcBef>
                <a:spcPct val="50000"/>
              </a:spcBef>
            </a:pPr>
            <a:r>
              <a:rPr lang="en-US" altLang="zh-CN" dirty="0">
                <a:latin typeface="Times New Roman" panose="02020603050405020304" pitchFamily="18" charset="0"/>
                <a:cs typeface="Times New Roman" panose="02020603050405020304" pitchFamily="18" charset="0"/>
              </a:rPr>
              <a:t>     + (</a:t>
            </a:r>
            <a:r>
              <a:rPr lang="en-US" altLang="zh-CN" dirty="0">
                <a:solidFill>
                  <a:srgbClr val="FF0000"/>
                </a:solidFill>
                <a:latin typeface="Times New Roman" panose="02020603050405020304" pitchFamily="18" charset="0"/>
                <a:cs typeface="Times New Roman" panose="02020603050405020304" pitchFamily="18" charset="0"/>
              </a:rPr>
              <a:t>|</a:t>
            </a:r>
            <a:r>
              <a:rPr lang="en-US" altLang="zh-CN" i="1" dirty="0">
                <a:solidFill>
                  <a:srgbClr val="FF0000"/>
                </a:solidFill>
                <a:latin typeface="Times New Roman" panose="02020603050405020304" pitchFamily="18" charset="0"/>
                <a:cs typeface="Times New Roman" panose="02020603050405020304" pitchFamily="18" charset="0"/>
              </a:rPr>
              <a:t>A</a:t>
            </a:r>
            <a:r>
              <a:rPr lang="en-US" altLang="zh-CN" baseline="-25000" dirty="0">
                <a:solidFill>
                  <a:srgbClr val="FF0000"/>
                </a:solidFill>
                <a:latin typeface="Times New Roman" panose="02020603050405020304" pitchFamily="18" charset="0"/>
                <a:cs typeface="Times New Roman" panose="02020603050405020304" pitchFamily="18" charset="0"/>
              </a:rPr>
              <a:t>1</a:t>
            </a:r>
            <a:r>
              <a:rPr lang="en-US" altLang="zh-CN" dirty="0">
                <a:solidFill>
                  <a:srgbClr val="FF0000"/>
                </a:solidFill>
                <a:latin typeface="Times New Roman" panose="02020603050405020304" pitchFamily="18" charset="0"/>
                <a:cs typeface="Times New Roman" panose="02020603050405020304" pitchFamily="18" charset="0"/>
                <a:sym typeface="Symbol" charset="0"/>
              </a:rPr>
              <a:t></a:t>
            </a:r>
            <a:r>
              <a:rPr lang="en-US" altLang="zh-CN" i="1" dirty="0">
                <a:solidFill>
                  <a:srgbClr val="FF0000"/>
                </a:solidFill>
                <a:latin typeface="Times New Roman" panose="02020603050405020304" pitchFamily="18" charset="0"/>
                <a:cs typeface="Times New Roman" panose="02020603050405020304" pitchFamily="18" charset="0"/>
                <a:sym typeface="Symbol" charset="0"/>
              </a:rPr>
              <a:t>A</a:t>
            </a:r>
            <a:r>
              <a:rPr lang="en-US" altLang="zh-CN" baseline="-25000" dirty="0">
                <a:solidFill>
                  <a:srgbClr val="FF0000"/>
                </a:solidFill>
                <a:latin typeface="Times New Roman" panose="02020603050405020304" pitchFamily="18" charset="0"/>
                <a:cs typeface="Times New Roman" panose="02020603050405020304" pitchFamily="18" charset="0"/>
                <a:sym typeface="Symbol" charset="0"/>
              </a:rPr>
              <a:t>2</a:t>
            </a:r>
            <a:r>
              <a:rPr lang="en-US" altLang="zh-CN" dirty="0">
                <a:solidFill>
                  <a:srgbClr val="FF0000"/>
                </a:solidFill>
                <a:latin typeface="Times New Roman" panose="02020603050405020304" pitchFamily="18" charset="0"/>
                <a:cs typeface="Times New Roman" panose="02020603050405020304" pitchFamily="18" charset="0"/>
                <a:sym typeface="Symbol" charset="0"/>
              </a:rPr>
              <a:t></a:t>
            </a:r>
            <a:r>
              <a:rPr lang="en-US" altLang="zh-CN" i="1" dirty="0">
                <a:solidFill>
                  <a:srgbClr val="FF0000"/>
                </a:solidFill>
                <a:latin typeface="Times New Roman" panose="02020603050405020304" pitchFamily="18" charset="0"/>
                <a:cs typeface="Times New Roman" panose="02020603050405020304" pitchFamily="18" charset="0"/>
                <a:sym typeface="Symbol" charset="0"/>
              </a:rPr>
              <a:t>A</a:t>
            </a:r>
            <a:r>
              <a:rPr lang="en-US" altLang="zh-CN" baseline="-25000" dirty="0">
                <a:solidFill>
                  <a:srgbClr val="FF0000"/>
                </a:solidFill>
                <a:latin typeface="Times New Roman" panose="02020603050405020304" pitchFamily="18" charset="0"/>
                <a:cs typeface="Times New Roman" panose="02020603050405020304" pitchFamily="18" charset="0"/>
                <a:sym typeface="Symbol" charset="0"/>
              </a:rPr>
              <a:t>3</a:t>
            </a:r>
            <a:r>
              <a:rPr lang="en-US" altLang="zh-CN" dirty="0">
                <a:solidFill>
                  <a:srgbClr val="FF0000"/>
                </a:solidFill>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sym typeface="Symbol" charset="0"/>
              </a:rPr>
              <a:t></a:t>
            </a:r>
            <a:r>
              <a:rPr lang="en-US" altLang="zh-CN" i="1" dirty="0">
                <a:latin typeface="Times New Roman" panose="02020603050405020304" pitchFamily="18" charset="0"/>
                <a:cs typeface="Times New Roman" panose="02020603050405020304" pitchFamily="18" charset="0"/>
                <a:sym typeface="Symbol" charset="0"/>
              </a:rPr>
              <a:t>A</a:t>
            </a:r>
            <a:r>
              <a:rPr lang="en-US" altLang="zh-CN" baseline="-25000" dirty="0">
                <a:latin typeface="Times New Roman" panose="02020603050405020304" pitchFamily="18" charset="0"/>
                <a:cs typeface="Times New Roman" panose="02020603050405020304" pitchFamily="18" charset="0"/>
                <a:sym typeface="Symbol" charset="0"/>
              </a:rPr>
              <a:t>2</a:t>
            </a:r>
            <a:r>
              <a:rPr lang="en-US" altLang="zh-CN" dirty="0">
                <a:latin typeface="Times New Roman" panose="02020603050405020304" pitchFamily="18" charset="0"/>
                <a:cs typeface="Times New Roman" panose="02020603050405020304" pitchFamily="18" charset="0"/>
                <a:sym typeface="Symbol" charset="0"/>
              </a:rPr>
              <a:t></a:t>
            </a:r>
            <a:r>
              <a:rPr lang="en-US" altLang="zh-CN" i="1" dirty="0">
                <a:latin typeface="Times New Roman" panose="02020603050405020304" pitchFamily="18" charset="0"/>
                <a:cs typeface="Times New Roman" panose="02020603050405020304" pitchFamily="18" charset="0"/>
                <a:sym typeface="Symbol" charset="0"/>
              </a:rPr>
              <a:t>A</a:t>
            </a:r>
            <a:r>
              <a:rPr lang="en-US" altLang="zh-CN" baseline="-25000" dirty="0">
                <a:latin typeface="Times New Roman" panose="02020603050405020304" pitchFamily="18" charset="0"/>
                <a:cs typeface="Times New Roman" panose="02020603050405020304" pitchFamily="18" charset="0"/>
                <a:sym typeface="Symbol" charset="0"/>
              </a:rPr>
              <a:t>4</a:t>
            </a:r>
            <a:r>
              <a:rPr lang="en-US" altLang="zh-CN" dirty="0">
                <a:latin typeface="Times New Roman" panose="02020603050405020304" pitchFamily="18" charset="0"/>
                <a:cs typeface="Times New Roman" panose="02020603050405020304" pitchFamily="18" charset="0"/>
                <a:sym typeface="Symbol" charset="0"/>
              </a:rPr>
              <a:t>|+</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sym typeface="Symbol" charset="0"/>
              </a:rPr>
              <a:t></a:t>
            </a:r>
            <a:r>
              <a:rPr lang="en-US" altLang="zh-CN" i="1" dirty="0">
                <a:latin typeface="Times New Roman" panose="02020603050405020304" pitchFamily="18" charset="0"/>
                <a:cs typeface="Times New Roman" panose="02020603050405020304" pitchFamily="18" charset="0"/>
                <a:sym typeface="Symbol" charset="0"/>
              </a:rPr>
              <a:t>A</a:t>
            </a:r>
            <a:r>
              <a:rPr lang="en-US" altLang="zh-CN" baseline="-25000" dirty="0">
                <a:latin typeface="Times New Roman" panose="02020603050405020304" pitchFamily="18" charset="0"/>
                <a:cs typeface="Times New Roman" panose="02020603050405020304" pitchFamily="18" charset="0"/>
                <a:sym typeface="Symbol" charset="0"/>
              </a:rPr>
              <a:t>3</a:t>
            </a:r>
            <a:r>
              <a:rPr lang="en-US" altLang="zh-CN" dirty="0">
                <a:latin typeface="Times New Roman" panose="02020603050405020304" pitchFamily="18" charset="0"/>
                <a:cs typeface="Times New Roman" panose="02020603050405020304" pitchFamily="18" charset="0"/>
                <a:sym typeface="Symbol" charset="0"/>
              </a:rPr>
              <a:t></a:t>
            </a:r>
            <a:r>
              <a:rPr lang="en-US" altLang="zh-CN" i="1" dirty="0">
                <a:latin typeface="Times New Roman" panose="02020603050405020304" pitchFamily="18" charset="0"/>
                <a:cs typeface="Times New Roman" panose="02020603050405020304" pitchFamily="18" charset="0"/>
                <a:sym typeface="Symbol" charset="0"/>
              </a:rPr>
              <a:t>A</a:t>
            </a:r>
            <a:r>
              <a:rPr lang="en-US" altLang="zh-CN" baseline="-25000" dirty="0">
                <a:latin typeface="Times New Roman" panose="02020603050405020304" pitchFamily="18" charset="0"/>
                <a:cs typeface="Times New Roman" panose="02020603050405020304" pitchFamily="18" charset="0"/>
                <a:sym typeface="Symbol" charset="0"/>
              </a:rPr>
              <a:t>4</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sym typeface="Symbol" charset="0"/>
              </a:rPr>
              <a:t></a:t>
            </a:r>
            <a:r>
              <a:rPr lang="en-US" altLang="zh-CN" i="1" dirty="0">
                <a:latin typeface="Times New Roman" panose="02020603050405020304" pitchFamily="18" charset="0"/>
                <a:cs typeface="Times New Roman" panose="02020603050405020304" pitchFamily="18" charset="0"/>
                <a:sym typeface="Symbol" charset="0"/>
              </a:rPr>
              <a:t>A</a:t>
            </a:r>
            <a:r>
              <a:rPr lang="en-US" altLang="zh-CN" baseline="-25000" dirty="0">
                <a:latin typeface="Times New Roman" panose="02020603050405020304" pitchFamily="18" charset="0"/>
                <a:cs typeface="Times New Roman" panose="02020603050405020304" pitchFamily="18" charset="0"/>
                <a:sym typeface="Symbol" charset="0"/>
              </a:rPr>
              <a:t>3</a:t>
            </a:r>
            <a:r>
              <a:rPr lang="en-US" altLang="zh-CN" dirty="0">
                <a:latin typeface="Times New Roman" panose="02020603050405020304" pitchFamily="18" charset="0"/>
                <a:cs typeface="Times New Roman" panose="02020603050405020304" pitchFamily="18" charset="0"/>
                <a:sym typeface="Symbol" charset="0"/>
              </a:rPr>
              <a:t></a:t>
            </a:r>
            <a:r>
              <a:rPr lang="en-US" altLang="zh-CN" i="1" dirty="0">
                <a:latin typeface="Times New Roman" panose="02020603050405020304" pitchFamily="18" charset="0"/>
                <a:cs typeface="Times New Roman" panose="02020603050405020304" pitchFamily="18" charset="0"/>
                <a:sym typeface="Symbol" charset="0"/>
              </a:rPr>
              <a:t>A</a:t>
            </a:r>
            <a:r>
              <a:rPr lang="en-US" altLang="zh-CN" baseline="-25000" dirty="0">
                <a:latin typeface="Times New Roman" panose="02020603050405020304" pitchFamily="18" charset="0"/>
                <a:cs typeface="Times New Roman" panose="02020603050405020304" pitchFamily="18" charset="0"/>
                <a:sym typeface="Symbol" charset="0"/>
              </a:rPr>
              <a:t>4</a:t>
            </a:r>
            <a:r>
              <a:rPr lang="en-US" altLang="zh-CN" dirty="0">
                <a:latin typeface="Times New Roman" panose="02020603050405020304" pitchFamily="18" charset="0"/>
                <a:cs typeface="Times New Roman" panose="02020603050405020304" pitchFamily="18" charset="0"/>
                <a:sym typeface="Symbol" charset="0"/>
              </a:rPr>
              <a:t>|) </a:t>
            </a:r>
          </a:p>
          <a:p>
            <a:pPr eaLnBrk="1" hangingPunct="1">
              <a:spcBef>
                <a:spcPct val="50000"/>
              </a:spcBef>
            </a:pPr>
            <a:r>
              <a:rPr lang="en-US" altLang="zh-CN" dirty="0">
                <a:latin typeface="Times New Roman" panose="02020603050405020304" pitchFamily="18" charset="0"/>
                <a:cs typeface="Times New Roman" panose="02020603050405020304" pitchFamily="18" charset="0"/>
                <a:sym typeface="Symbol" charset="0"/>
              </a:rPr>
              <a:t>    -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sym typeface="Symbol" charset="0"/>
              </a:rPr>
              <a:t></a:t>
            </a:r>
            <a:r>
              <a:rPr lang="en-US" altLang="zh-CN" i="1" dirty="0">
                <a:latin typeface="Times New Roman" panose="02020603050405020304" pitchFamily="18" charset="0"/>
                <a:cs typeface="Times New Roman" panose="02020603050405020304" pitchFamily="18" charset="0"/>
                <a:sym typeface="Symbol" charset="0"/>
              </a:rPr>
              <a:t>A</a:t>
            </a:r>
            <a:r>
              <a:rPr lang="en-US" altLang="zh-CN" baseline="-25000" dirty="0">
                <a:latin typeface="Times New Roman" panose="02020603050405020304" pitchFamily="18" charset="0"/>
                <a:cs typeface="Times New Roman" panose="02020603050405020304" pitchFamily="18" charset="0"/>
                <a:sym typeface="Symbol" charset="0"/>
              </a:rPr>
              <a:t>2</a:t>
            </a:r>
            <a:r>
              <a:rPr lang="en-US" altLang="zh-CN" dirty="0">
                <a:latin typeface="Times New Roman" panose="02020603050405020304" pitchFamily="18" charset="0"/>
                <a:cs typeface="Times New Roman" panose="02020603050405020304" pitchFamily="18" charset="0"/>
                <a:sym typeface="Symbol" charset="0"/>
              </a:rPr>
              <a:t></a:t>
            </a:r>
            <a:r>
              <a:rPr lang="en-US" altLang="zh-CN" i="1" dirty="0">
                <a:latin typeface="Times New Roman" panose="02020603050405020304" pitchFamily="18" charset="0"/>
                <a:cs typeface="Times New Roman" panose="02020603050405020304" pitchFamily="18" charset="0"/>
                <a:sym typeface="Symbol" charset="0"/>
              </a:rPr>
              <a:t>A</a:t>
            </a:r>
            <a:r>
              <a:rPr lang="en-US" altLang="zh-CN" baseline="-25000" dirty="0">
                <a:latin typeface="Times New Roman" panose="02020603050405020304" pitchFamily="18" charset="0"/>
                <a:cs typeface="Times New Roman" panose="02020603050405020304" pitchFamily="18" charset="0"/>
                <a:sym typeface="Symbol" charset="0"/>
              </a:rPr>
              <a:t>3</a:t>
            </a:r>
            <a:r>
              <a:rPr lang="en-US" altLang="zh-CN" dirty="0">
                <a:latin typeface="Times New Roman" panose="02020603050405020304" pitchFamily="18" charset="0"/>
                <a:cs typeface="Times New Roman" panose="02020603050405020304" pitchFamily="18" charset="0"/>
                <a:sym typeface="Symbol" charset="0"/>
              </a:rPr>
              <a:t></a:t>
            </a:r>
            <a:r>
              <a:rPr lang="en-US" altLang="zh-CN" i="1"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4</a:t>
            </a:r>
            <a:r>
              <a:rPr lang="en-US"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sym typeface="Symbol" charset="0"/>
            </a:endParaRPr>
          </a:p>
        </p:txBody>
      </p:sp>
    </p:spTree>
    <p:extLst>
      <p:ext uri="{BB962C8B-B14F-4D97-AF65-F5344CB8AC3E}">
        <p14:creationId xmlns:p14="http://schemas.microsoft.com/office/powerpoint/2010/main" val="2507074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92CEBA-CFB5-0544-B0DE-979D3E6B1689}"/>
              </a:ext>
            </a:extLst>
          </p:cNvPr>
          <p:cNvSpPr>
            <a:spLocks noGrp="1"/>
          </p:cNvSpPr>
          <p:nvPr>
            <p:ph type="title"/>
          </p:nvPr>
        </p:nvSpPr>
        <p:spPr/>
        <p:txBody>
          <a:bodyPr/>
          <a:lstStyle/>
          <a:p>
            <a:r>
              <a:rPr kumimoji="1" lang="zh-CN" altLang="en-US" dirty="0"/>
              <a:t>容斥原理的证明</a:t>
            </a:r>
          </a:p>
        </p:txBody>
      </p:sp>
      <p:sp>
        <p:nvSpPr>
          <p:cNvPr id="3" name="内容占位符 2">
            <a:extLst>
              <a:ext uri="{FF2B5EF4-FFF2-40B4-BE49-F238E27FC236}">
                <a16:creationId xmlns:a16="http://schemas.microsoft.com/office/drawing/2014/main" id="{A8BEBA98-F4D1-B347-A318-1E88ADA08304}"/>
              </a:ext>
            </a:extLst>
          </p:cNvPr>
          <p:cNvSpPr>
            <a:spLocks noGrp="1"/>
          </p:cNvSpPr>
          <p:nvPr>
            <p:ph idx="1"/>
          </p:nvPr>
        </p:nvSpPr>
        <p:spPr/>
        <p:txBody>
          <a:bodyPr/>
          <a:lstStyle/>
          <a:p>
            <a:pPr eaLnBrk="1" hangingPunct="1">
              <a:lnSpc>
                <a:spcPct val="110000"/>
              </a:lnSpc>
              <a:spcBef>
                <a:spcPct val="30000"/>
              </a:spcBef>
            </a:pPr>
            <a:r>
              <a:rPr lang="zh-CN" altLang="en-US" sz="2600" dirty="0">
                <a:latin typeface="Times New Roman" panose="02020603050405020304" pitchFamily="18" charset="0"/>
                <a:ea typeface="SimSun" panose="02010600030101010101" pitchFamily="2" charset="-122"/>
                <a:cs typeface="Times New Roman" panose="02020603050405020304" pitchFamily="18" charset="0"/>
              </a:rPr>
              <a:t>公式：</a:t>
            </a:r>
            <a:endParaRPr lang="en-US" altLang="zh-CN" sz="2600" i="1" dirty="0">
              <a:latin typeface="Times New Roman" panose="02020603050405020304" pitchFamily="18" charset="0"/>
              <a:ea typeface="SimSun" panose="02010600030101010101" pitchFamily="2" charset="-122"/>
              <a:cs typeface="Times New Roman" panose="02020603050405020304" pitchFamily="18" charset="0"/>
            </a:endParaRPr>
          </a:p>
          <a:p>
            <a:pPr eaLnBrk="1" hangingPunct="1">
              <a:spcBef>
                <a:spcPct val="40000"/>
              </a:spcBef>
            </a:pP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概要</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我们证明在上述公式中并集中的元素在右边式子中恰好被计数</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1</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次：</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pPr lvl="1" eaLnBrk="1" hangingPunct="1">
              <a:spcBef>
                <a:spcPts val="600"/>
              </a:spcBef>
              <a:spcAft>
                <a:spcPts val="0"/>
              </a:spcAft>
            </a:pP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设并集中对象</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a</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出现在</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m</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个集合中</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 则它在</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S</a:t>
            </a:r>
            <a:r>
              <a:rPr lang="en-US" altLang="zh-CN" sz="2400" baseline="-25000" dirty="0">
                <a:latin typeface="Times New Roman" panose="02020603050405020304" pitchFamily="18" charset="0"/>
                <a:ea typeface="SimSun" panose="02010600030101010101" pitchFamily="2" charset="-122"/>
                <a:cs typeface="Times New Roman" panose="02020603050405020304" pitchFamily="18" charset="0"/>
              </a:rPr>
              <a:t>1</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中被计数</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次</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S</a:t>
            </a:r>
            <a:r>
              <a:rPr lang="en-US" altLang="zh-CN" sz="2400" baseline="-25000" dirty="0">
                <a:latin typeface="Times New Roman" panose="02020603050405020304" pitchFamily="18" charset="0"/>
                <a:ea typeface="SimSun" panose="02010600030101010101" pitchFamily="2" charset="-122"/>
                <a:cs typeface="Times New Roman" panose="02020603050405020304" pitchFamily="18" charset="0"/>
              </a:rPr>
              <a:t>2</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中</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C</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m</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 2)</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 次</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在</a:t>
            </a:r>
            <a:r>
              <a:rPr lang="en-US" altLang="zh-CN" sz="2400" i="1" dirty="0" err="1">
                <a:latin typeface="Times New Roman" panose="02020603050405020304" pitchFamily="18" charset="0"/>
                <a:cs typeface="Times New Roman" panose="02020603050405020304" pitchFamily="18" charset="0"/>
              </a:rPr>
              <a:t>S</a:t>
            </a:r>
            <a:r>
              <a:rPr lang="en-US" altLang="zh-CN" sz="2400" baseline="-25000" dirty="0" err="1">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中</a:t>
            </a:r>
            <a:r>
              <a:rPr lang="en-US" altLang="zh-CN" sz="2400" i="1" dirty="0">
                <a:latin typeface="Times New Roman" panose="02020603050405020304" pitchFamily="18" charset="0"/>
                <a:cs typeface="Times New Roman" panose="02020603050405020304" pitchFamily="18" charset="0"/>
              </a:rPr>
              <a:t>C</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m</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k</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次</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lvl="1" eaLnBrk="1" hangingPunct="1">
              <a:lnSpc>
                <a:spcPct val="110000"/>
              </a:lnSpc>
              <a:spcBef>
                <a:spcPct val="40000"/>
              </a:spcBef>
            </a:pPr>
            <a:r>
              <a:rPr lang="zh-CN" altLang="en-US" sz="2400" dirty="0">
                <a:latin typeface="Times New Roman" panose="02020603050405020304" pitchFamily="18" charset="0"/>
                <a:cs typeface="Times New Roman" panose="02020603050405020304" pitchFamily="18" charset="0"/>
              </a:rPr>
              <a:t>将上述分析带入计数公式可得：</a:t>
            </a:r>
            <a:endParaRPr lang="en-US" altLang="zh-CN" sz="2400" dirty="0">
              <a:latin typeface="Times New Roman" panose="02020603050405020304" pitchFamily="18" charset="0"/>
              <a:cs typeface="Times New Roman" panose="02020603050405020304" pitchFamily="18" charset="0"/>
            </a:endParaRPr>
          </a:p>
          <a:p>
            <a:pPr marL="693737" lvl="2" indent="0" eaLnBrk="1" hangingPunct="1">
              <a:lnSpc>
                <a:spcPct val="110000"/>
              </a:lnSpc>
              <a:spcBef>
                <a:spcPct val="40000"/>
              </a:spcBef>
              <a:buNone/>
            </a:pPr>
            <a:br>
              <a:rPr lang="en-US" altLang="zh-CN" sz="1800" dirty="0">
                <a:latin typeface="Times New Roman" panose="02020603050405020304" pitchFamily="18" charset="0"/>
                <a:cs typeface="Times New Roman" panose="02020603050405020304" pitchFamily="18" charset="0"/>
              </a:rPr>
            </a:br>
            <a:r>
              <a:rPr lang="zh-CN" altLang="en-US" sz="2400" dirty="0">
                <a:latin typeface="Times New Roman" panose="02020603050405020304" pitchFamily="18" charset="0"/>
                <a:cs typeface="Times New Roman" panose="02020603050405020304" pitchFamily="18" charset="0"/>
              </a:rPr>
              <a:t>该计算式值为</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，因为当</a:t>
            </a:r>
            <a:r>
              <a:rPr lang="en-US" altLang="zh-CN" sz="2400" dirty="0">
                <a:latin typeface="Times New Roman" panose="02020603050405020304" pitchFamily="18" charset="0"/>
                <a:cs typeface="Times New Roman" panose="02020603050405020304" pitchFamily="18" charset="0"/>
              </a:rPr>
              <a:t>x=1</a:t>
            </a:r>
            <a:r>
              <a:rPr lang="zh-CN" altLang="en-US" sz="2400" dirty="0">
                <a:latin typeface="Times New Roman" panose="02020603050405020304" pitchFamily="18" charset="0"/>
                <a:cs typeface="Times New Roman" panose="02020603050405020304" pitchFamily="18" charset="0"/>
              </a:rPr>
              <a:t>时下式为</a:t>
            </a:r>
            <a:r>
              <a:rPr lang="en-US" altLang="zh-CN" sz="24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344487" lvl="1" indent="0" eaLnBrk="1" hangingPunct="1">
              <a:lnSpc>
                <a:spcPct val="110000"/>
              </a:lnSpc>
              <a:spcBef>
                <a:spcPct val="40000"/>
              </a:spcBef>
              <a:buNone/>
            </a:pPr>
            <a:br>
              <a:rPr lang="en-US" altLang="zh-CN" sz="2100" dirty="0">
                <a:latin typeface="Times New Roman" panose="02020603050405020304" pitchFamily="18" charset="0"/>
                <a:cs typeface="Times New Roman" panose="02020603050405020304" pitchFamily="18" charset="0"/>
              </a:rPr>
            </a:br>
            <a:r>
              <a:rPr lang="zh-CN" altLang="en-US" sz="2100" dirty="0">
                <a:latin typeface="Times New Roman" panose="02020603050405020304" pitchFamily="18" charset="0"/>
                <a:cs typeface="Times New Roman" panose="02020603050405020304" pitchFamily="18" charset="0"/>
              </a:rPr>
              <a:t> 于是</a:t>
            </a:r>
            <a:r>
              <a:rPr lang="en-US" altLang="zh-CN" sz="2400" i="1" dirty="0">
                <a:latin typeface="Times New Roman" panose="02020603050405020304" pitchFamily="18" charset="0"/>
                <a:cs typeface="Times New Roman" panose="02020603050405020304" pitchFamily="18" charset="0"/>
              </a:rPr>
              <a:t>a</a:t>
            </a:r>
            <a:r>
              <a:rPr lang="zh-CN" altLang="en-US" sz="2400" dirty="0">
                <a:latin typeface="Times New Roman" panose="02020603050405020304" pitchFamily="18" charset="0"/>
                <a:cs typeface="Times New Roman" panose="02020603050405020304" pitchFamily="18" charset="0"/>
              </a:rPr>
              <a:t>恰好被计数</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次</a:t>
            </a:r>
            <a:r>
              <a:rPr lang="en-US" altLang="zh-CN"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pPr lvl="1" eaLnBrk="1" hangingPunct="1">
              <a:spcBef>
                <a:spcPts val="600"/>
              </a:spcBef>
              <a:spcAft>
                <a:spcPts val="600"/>
              </a:spcAft>
            </a:pPr>
            <a:endParaRPr lang="en-US" altLang="zh-CN" sz="2000" dirty="0">
              <a:latin typeface="Times New Roman" panose="02020603050405020304" pitchFamily="18" charset="0"/>
              <a:cs typeface="Times New Roman" panose="02020603050405020304" pitchFamily="18" charset="0"/>
            </a:endParaRPr>
          </a:p>
          <a:p>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2B2C713C-5EA9-5246-8FF9-EF12348B76B7}"/>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5" name="页脚占位符 4">
            <a:extLst>
              <a:ext uri="{FF2B5EF4-FFF2-40B4-BE49-F238E27FC236}">
                <a16:creationId xmlns:a16="http://schemas.microsoft.com/office/drawing/2014/main" id="{483626FC-6D0D-6C4C-A153-B78D00AA843D}"/>
              </a:ext>
            </a:extLst>
          </p:cNvPr>
          <p:cNvSpPr>
            <a:spLocks noGrp="1"/>
          </p:cNvSpPr>
          <p:nvPr>
            <p:ph type="ftr" sz="quarter" idx="3"/>
          </p:nvPr>
        </p:nvSpPr>
        <p:spPr/>
        <p:txBody>
          <a:bodyPr/>
          <a:lstStyle/>
          <a:p>
            <a:pPr>
              <a:defRPr/>
            </a:pPr>
            <a:r>
              <a:rPr kumimoji="1" lang="zh-CN" altLang="en-US" dirty="0"/>
              <a:t>本投影片及相应音视频仅供修读本课程同学使用</a:t>
            </a:r>
          </a:p>
        </p:txBody>
      </p:sp>
      <p:sp>
        <p:nvSpPr>
          <p:cNvPr id="6" name="灯片编号占位符 5">
            <a:extLst>
              <a:ext uri="{FF2B5EF4-FFF2-40B4-BE49-F238E27FC236}">
                <a16:creationId xmlns:a16="http://schemas.microsoft.com/office/drawing/2014/main" id="{E4B4B63C-F9C5-BB4D-9F23-07174322E861}"/>
              </a:ext>
            </a:extLst>
          </p:cNvPr>
          <p:cNvSpPr>
            <a:spLocks noGrp="1"/>
          </p:cNvSpPr>
          <p:nvPr>
            <p:ph type="sldNum" sz="quarter" idx="4"/>
          </p:nvPr>
        </p:nvSpPr>
        <p:spPr/>
        <p:txBody>
          <a:bodyPr/>
          <a:lstStyle/>
          <a:p>
            <a:fld id="{EF2CBC89-708E-48CD-BCD6-CCB7D6409EDD}" type="slidenum">
              <a:rPr lang="en-US" altLang="zh-CN" smtClean="0"/>
              <a:pPr/>
              <a:t>34</a:t>
            </a:fld>
            <a:endParaRPr lang="en-US" altLang="zh-CN" dirty="0"/>
          </a:p>
        </p:txBody>
      </p:sp>
      <p:graphicFrame>
        <p:nvGraphicFramePr>
          <p:cNvPr id="7" name="Object 4">
            <a:extLst>
              <a:ext uri="{FF2B5EF4-FFF2-40B4-BE49-F238E27FC236}">
                <a16:creationId xmlns:a16="http://schemas.microsoft.com/office/drawing/2014/main" id="{861C3C47-A176-8247-8B88-81250965960F}"/>
              </a:ext>
            </a:extLst>
          </p:cNvPr>
          <p:cNvGraphicFramePr>
            <a:graphicFrameLocks noChangeAspect="1"/>
          </p:cNvGraphicFramePr>
          <p:nvPr/>
        </p:nvGraphicFramePr>
        <p:xfrm>
          <a:off x="1907704" y="1484784"/>
          <a:ext cx="5926138" cy="901700"/>
        </p:xfrm>
        <a:graphic>
          <a:graphicData uri="http://schemas.openxmlformats.org/presentationml/2006/ole">
            <mc:AlternateContent xmlns:mc="http://schemas.openxmlformats.org/markup-compatibility/2006">
              <mc:Choice xmlns:v="urn:schemas-microsoft-com:vml" Requires="v">
                <p:oleObj spid="_x0000_s9550" name="公式" r:id="rId3" imgW="2933700" imgH="431800" progId="Equation.3">
                  <p:embed/>
                </p:oleObj>
              </mc:Choice>
              <mc:Fallback>
                <p:oleObj name="公式" r:id="rId3" imgW="2933700" imgH="431800" progId="Equation.3">
                  <p:embed/>
                  <p:pic>
                    <p:nvPicPr>
                      <p:cNvPr id="7" name="Object 4">
                        <a:extLst>
                          <a:ext uri="{FF2B5EF4-FFF2-40B4-BE49-F238E27FC236}">
                            <a16:creationId xmlns:a16="http://schemas.microsoft.com/office/drawing/2014/main" id="{861C3C47-A176-8247-8B88-8125096596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1484784"/>
                        <a:ext cx="5926138" cy="9017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 name="Object 9">
            <a:extLst>
              <a:ext uri="{FF2B5EF4-FFF2-40B4-BE49-F238E27FC236}">
                <a16:creationId xmlns:a16="http://schemas.microsoft.com/office/drawing/2014/main" id="{99F3C12F-C5EB-3641-8D4C-FDA3C44AC618}"/>
              </a:ext>
            </a:extLst>
          </p:cNvPr>
          <p:cNvGraphicFramePr>
            <a:graphicFrameLocks noChangeAspect="1"/>
          </p:cNvGraphicFramePr>
          <p:nvPr>
            <p:extLst>
              <p:ext uri="{D42A27DB-BD31-4B8C-83A1-F6EECF244321}">
                <p14:modId xmlns:p14="http://schemas.microsoft.com/office/powerpoint/2010/main" val="3612852544"/>
              </p:ext>
            </p:extLst>
          </p:nvPr>
        </p:nvGraphicFramePr>
        <p:xfrm>
          <a:off x="1763688" y="4366905"/>
          <a:ext cx="5393184" cy="514888"/>
        </p:xfrm>
        <a:graphic>
          <a:graphicData uri="http://schemas.openxmlformats.org/presentationml/2006/ole">
            <mc:AlternateContent xmlns:mc="http://schemas.openxmlformats.org/markup-compatibility/2006">
              <mc:Choice xmlns:v="urn:schemas-microsoft-com:vml" Requires="v">
                <p:oleObj spid="_x0000_s9551" name="公式" r:id="rId5" imgW="2527300" imgH="241300" progId="Equation.3">
                  <p:embed/>
                </p:oleObj>
              </mc:Choice>
              <mc:Fallback>
                <p:oleObj name="公式" r:id="rId5" imgW="2527300" imgH="241300" progId="Equation.3">
                  <p:embed/>
                  <p:pic>
                    <p:nvPicPr>
                      <p:cNvPr id="67587" name="Object 9"/>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688" y="4366905"/>
                        <a:ext cx="5393184" cy="5148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1" name="Object 9">
            <a:extLst>
              <a:ext uri="{FF2B5EF4-FFF2-40B4-BE49-F238E27FC236}">
                <a16:creationId xmlns:a16="http://schemas.microsoft.com/office/drawing/2014/main" id="{192B76EF-6D84-8447-896B-531AA915BB8A}"/>
              </a:ext>
            </a:extLst>
          </p:cNvPr>
          <p:cNvGraphicFramePr>
            <a:graphicFrameLocks noChangeAspect="1"/>
          </p:cNvGraphicFramePr>
          <p:nvPr>
            <p:extLst>
              <p:ext uri="{D42A27DB-BD31-4B8C-83A1-F6EECF244321}">
                <p14:modId xmlns:p14="http://schemas.microsoft.com/office/powerpoint/2010/main" val="1224876419"/>
              </p:ext>
            </p:extLst>
          </p:nvPr>
        </p:nvGraphicFramePr>
        <p:xfrm>
          <a:off x="1227648" y="5221142"/>
          <a:ext cx="7481887" cy="495300"/>
        </p:xfrm>
        <a:graphic>
          <a:graphicData uri="http://schemas.openxmlformats.org/presentationml/2006/ole">
            <mc:AlternateContent xmlns:mc="http://schemas.openxmlformats.org/markup-compatibility/2006">
              <mc:Choice xmlns:v="urn:schemas-microsoft-com:vml" Requires="v">
                <p:oleObj spid="_x0000_s9552" name="公式" r:id="rId7" imgW="3644900" imgH="241300" progId="Equation.3">
                  <p:embed/>
                </p:oleObj>
              </mc:Choice>
              <mc:Fallback>
                <p:oleObj name="公式" r:id="rId7" imgW="3644900" imgH="241300" progId="Equation.3">
                  <p:embed/>
                  <p:pic>
                    <p:nvPicPr>
                      <p:cNvPr id="67588" name="Object 9"/>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7648" y="5221142"/>
                        <a:ext cx="7481887"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09941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a:xfrm>
            <a:off x="611188" y="549275"/>
            <a:ext cx="7543800" cy="1223963"/>
          </a:xfrm>
        </p:spPr>
        <p:txBody>
          <a:bodyPr/>
          <a:lstStyle/>
          <a:p>
            <a:pPr eaLnBrk="1" hangingPunct="1">
              <a:lnSpc>
                <a:spcPct val="120000"/>
              </a:lnSpc>
              <a:spcBef>
                <a:spcPct val="30000"/>
              </a:spcBef>
            </a:pPr>
            <a:r>
              <a:rPr lang="zh-CN" altLang="en-US" sz="3600" dirty="0"/>
              <a:t>埃拉托色尼的筛子</a:t>
            </a:r>
            <a:r>
              <a:rPr lang="en-US" altLang="zh-CN" sz="2200" dirty="0"/>
              <a:t>(Eratosthenes’ Sieve)</a:t>
            </a:r>
            <a:endParaRPr lang="en-US" altLang="zh-CN" sz="3200" dirty="0"/>
          </a:p>
        </p:txBody>
      </p:sp>
      <p:sp>
        <p:nvSpPr>
          <p:cNvPr id="69634" name="Rectangle 4"/>
          <p:cNvSpPr>
            <a:spLocks noGrp="1" noChangeArrowheads="1"/>
          </p:cNvSpPr>
          <p:nvPr>
            <p:ph idx="1"/>
          </p:nvPr>
        </p:nvSpPr>
        <p:spPr>
          <a:xfrm>
            <a:off x="468313" y="2133600"/>
            <a:ext cx="8229600" cy="3906838"/>
          </a:xfrm>
        </p:spPr>
        <p:txBody>
          <a:bodyPr/>
          <a:lstStyle/>
          <a:p>
            <a:pPr eaLnBrk="1" hangingPunct="1"/>
            <a:r>
              <a:rPr lang="zh-CN" altLang="en-US" dirty="0">
                <a:latin typeface="+mn-ea"/>
              </a:rPr>
              <a:t>用筛法求质数</a:t>
            </a:r>
            <a:r>
              <a:rPr lang="zh-CN" altLang="en-US" sz="2000" dirty="0">
                <a:solidFill>
                  <a:srgbClr val="990000"/>
                </a:solidFill>
                <a:latin typeface="+mn-ea"/>
              </a:rPr>
              <a:t>（以</a:t>
            </a:r>
            <a:r>
              <a:rPr lang="en-US" altLang="zh-CN" sz="2000" dirty="0">
                <a:solidFill>
                  <a:srgbClr val="990000"/>
                </a:solidFill>
                <a:latin typeface="+mn-ea"/>
              </a:rPr>
              <a:t>25</a:t>
            </a:r>
            <a:r>
              <a:rPr lang="zh-CN" altLang="en-US" sz="2000" dirty="0">
                <a:solidFill>
                  <a:srgbClr val="990000"/>
                </a:solidFill>
                <a:latin typeface="+mn-ea"/>
              </a:rPr>
              <a:t>以内的为例）</a:t>
            </a:r>
          </a:p>
        </p:txBody>
      </p:sp>
      <p:sp>
        <p:nvSpPr>
          <p:cNvPr id="69635" name="Text Box 5" descr="新闻纸"/>
          <p:cNvSpPr txBox="1">
            <a:spLocks noChangeArrowheads="1"/>
          </p:cNvSpPr>
          <p:nvPr/>
        </p:nvSpPr>
        <p:spPr bwMode="auto">
          <a:xfrm>
            <a:off x="682625" y="3054350"/>
            <a:ext cx="8280400" cy="366713"/>
          </a:xfrm>
          <a:prstGeom prst="rect">
            <a:avLst/>
          </a:prstGeom>
          <a:blipFill dpi="0" rotWithShape="1">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en-US" altLang="zh-CN" sz="1800" b="1">
                <a:ea typeface="黑体" charset="0"/>
                <a:cs typeface="黑体" charset="0"/>
              </a:rPr>
              <a:t>2  3  4  5  6  7  8  9  10  11  12  13  14  15  16  17  18  19  20  21  22  23  24  25</a:t>
            </a:r>
          </a:p>
        </p:txBody>
      </p:sp>
      <p:sp>
        <p:nvSpPr>
          <p:cNvPr id="54278" name="Text Box 6" descr="新闻纸"/>
          <p:cNvSpPr txBox="1">
            <a:spLocks noChangeArrowheads="1"/>
          </p:cNvSpPr>
          <p:nvPr/>
        </p:nvSpPr>
        <p:spPr bwMode="auto">
          <a:xfrm>
            <a:off x="250825" y="3933825"/>
            <a:ext cx="8716963" cy="366713"/>
          </a:xfrm>
          <a:prstGeom prst="rect">
            <a:avLst/>
          </a:prstGeom>
          <a:blipFill dpi="0" rotWithShape="1">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en-US" altLang="zh-CN" sz="1800" b="1">
                <a:ea typeface="黑体" charset="0"/>
                <a:cs typeface="黑体" charset="0"/>
              </a:rPr>
              <a:t> [2]  2  3  </a:t>
            </a:r>
            <a:r>
              <a:rPr kumimoji="0" lang="en-US" altLang="zh-CN" sz="1800" b="1">
                <a:solidFill>
                  <a:srgbClr val="B2B2B2"/>
                </a:solidFill>
                <a:ea typeface="黑体" charset="0"/>
                <a:cs typeface="黑体" charset="0"/>
              </a:rPr>
              <a:t>4</a:t>
            </a:r>
            <a:r>
              <a:rPr kumimoji="0" lang="en-US" altLang="zh-CN" sz="1800" b="1">
                <a:ea typeface="黑体" charset="0"/>
                <a:cs typeface="黑体" charset="0"/>
              </a:rPr>
              <a:t>  5  </a:t>
            </a:r>
            <a:r>
              <a:rPr kumimoji="0" lang="en-US" altLang="zh-CN" sz="1800" b="1">
                <a:solidFill>
                  <a:srgbClr val="B2B2B2"/>
                </a:solidFill>
                <a:ea typeface="黑体" charset="0"/>
                <a:cs typeface="黑体" charset="0"/>
              </a:rPr>
              <a:t>6 </a:t>
            </a:r>
            <a:r>
              <a:rPr kumimoji="0" lang="en-US" altLang="zh-CN" sz="1800" b="1">
                <a:ea typeface="黑体" charset="0"/>
                <a:cs typeface="黑体" charset="0"/>
              </a:rPr>
              <a:t> 7  </a:t>
            </a:r>
            <a:r>
              <a:rPr kumimoji="0" lang="en-US" altLang="zh-CN" sz="1800" b="1">
                <a:solidFill>
                  <a:srgbClr val="B2B2B2"/>
                </a:solidFill>
                <a:ea typeface="黑体" charset="0"/>
                <a:cs typeface="黑体" charset="0"/>
              </a:rPr>
              <a:t>8</a:t>
            </a:r>
            <a:r>
              <a:rPr kumimoji="0" lang="en-US" altLang="zh-CN" sz="1800" b="1">
                <a:ea typeface="黑体" charset="0"/>
                <a:cs typeface="黑体" charset="0"/>
              </a:rPr>
              <a:t>  9  </a:t>
            </a:r>
            <a:r>
              <a:rPr kumimoji="0" lang="en-US" altLang="zh-CN" sz="1800" b="1">
                <a:solidFill>
                  <a:srgbClr val="B2B2B2"/>
                </a:solidFill>
                <a:ea typeface="黑体" charset="0"/>
                <a:cs typeface="黑体" charset="0"/>
              </a:rPr>
              <a:t>10</a:t>
            </a:r>
            <a:r>
              <a:rPr kumimoji="0" lang="en-US" altLang="zh-CN" sz="1800" b="1">
                <a:ea typeface="黑体" charset="0"/>
                <a:cs typeface="黑体" charset="0"/>
              </a:rPr>
              <a:t>  11  </a:t>
            </a:r>
            <a:r>
              <a:rPr kumimoji="0" lang="en-US" altLang="zh-CN" sz="1800" b="1">
                <a:solidFill>
                  <a:srgbClr val="B2B2B2"/>
                </a:solidFill>
                <a:ea typeface="黑体" charset="0"/>
                <a:cs typeface="黑体" charset="0"/>
              </a:rPr>
              <a:t>12</a:t>
            </a:r>
            <a:r>
              <a:rPr kumimoji="0" lang="en-US" altLang="zh-CN" sz="1800" b="1">
                <a:ea typeface="黑体" charset="0"/>
                <a:cs typeface="黑体" charset="0"/>
              </a:rPr>
              <a:t>  13  </a:t>
            </a:r>
            <a:r>
              <a:rPr kumimoji="0" lang="en-US" altLang="zh-CN" sz="1800" b="1">
                <a:solidFill>
                  <a:srgbClr val="B2B2B2"/>
                </a:solidFill>
                <a:ea typeface="黑体" charset="0"/>
                <a:cs typeface="黑体" charset="0"/>
              </a:rPr>
              <a:t>14 </a:t>
            </a:r>
            <a:r>
              <a:rPr kumimoji="0" lang="en-US" altLang="zh-CN" sz="1800" b="1">
                <a:ea typeface="黑体" charset="0"/>
                <a:cs typeface="黑体" charset="0"/>
              </a:rPr>
              <a:t> 15  </a:t>
            </a:r>
            <a:r>
              <a:rPr kumimoji="0" lang="en-US" altLang="zh-CN" sz="1800" b="1">
                <a:solidFill>
                  <a:srgbClr val="B2B2B2"/>
                </a:solidFill>
                <a:ea typeface="黑体" charset="0"/>
                <a:cs typeface="黑体" charset="0"/>
              </a:rPr>
              <a:t>16 </a:t>
            </a:r>
            <a:r>
              <a:rPr kumimoji="0" lang="en-US" altLang="zh-CN" sz="1800" b="1">
                <a:ea typeface="黑体" charset="0"/>
                <a:cs typeface="黑体" charset="0"/>
              </a:rPr>
              <a:t> 17  </a:t>
            </a:r>
            <a:r>
              <a:rPr kumimoji="0" lang="en-US" altLang="zh-CN" sz="1800" b="1">
                <a:solidFill>
                  <a:srgbClr val="B2B2B2"/>
                </a:solidFill>
                <a:ea typeface="黑体" charset="0"/>
                <a:cs typeface="黑体" charset="0"/>
              </a:rPr>
              <a:t>18  </a:t>
            </a:r>
            <a:r>
              <a:rPr kumimoji="0" lang="en-US" altLang="zh-CN" sz="1800" b="1">
                <a:ea typeface="黑体" charset="0"/>
                <a:cs typeface="黑体" charset="0"/>
              </a:rPr>
              <a:t>19  </a:t>
            </a:r>
            <a:r>
              <a:rPr kumimoji="0" lang="en-US" altLang="zh-CN" sz="1800" b="1">
                <a:solidFill>
                  <a:srgbClr val="B2B2B2"/>
                </a:solidFill>
                <a:ea typeface="黑体" charset="0"/>
                <a:cs typeface="黑体" charset="0"/>
              </a:rPr>
              <a:t>20</a:t>
            </a:r>
            <a:r>
              <a:rPr kumimoji="0" lang="en-US" altLang="zh-CN" sz="1800" b="1">
                <a:ea typeface="黑体" charset="0"/>
                <a:cs typeface="黑体" charset="0"/>
              </a:rPr>
              <a:t>  21  </a:t>
            </a:r>
            <a:r>
              <a:rPr kumimoji="0" lang="en-US" altLang="zh-CN" sz="1800" b="1">
                <a:solidFill>
                  <a:srgbClr val="B2B2B2"/>
                </a:solidFill>
                <a:ea typeface="黑体" charset="0"/>
                <a:cs typeface="黑体" charset="0"/>
              </a:rPr>
              <a:t>22</a:t>
            </a:r>
            <a:r>
              <a:rPr kumimoji="0" lang="en-US" altLang="zh-CN" sz="1800" b="1">
                <a:ea typeface="黑体" charset="0"/>
                <a:cs typeface="黑体" charset="0"/>
              </a:rPr>
              <a:t>  23  </a:t>
            </a:r>
            <a:r>
              <a:rPr kumimoji="0" lang="en-US" altLang="zh-CN" sz="1800" b="1">
                <a:solidFill>
                  <a:srgbClr val="B2B2B2"/>
                </a:solidFill>
                <a:ea typeface="黑体" charset="0"/>
                <a:cs typeface="黑体" charset="0"/>
              </a:rPr>
              <a:t>24</a:t>
            </a:r>
            <a:r>
              <a:rPr kumimoji="0" lang="en-US" altLang="zh-CN" sz="1800" b="1">
                <a:ea typeface="黑体" charset="0"/>
                <a:cs typeface="黑体" charset="0"/>
              </a:rPr>
              <a:t>  25</a:t>
            </a:r>
          </a:p>
        </p:txBody>
      </p:sp>
      <p:sp>
        <p:nvSpPr>
          <p:cNvPr id="54279" name="Text Box 7" descr="新闻纸"/>
          <p:cNvSpPr txBox="1">
            <a:spLocks noChangeArrowheads="1"/>
          </p:cNvSpPr>
          <p:nvPr/>
        </p:nvSpPr>
        <p:spPr bwMode="auto">
          <a:xfrm>
            <a:off x="250825" y="4711700"/>
            <a:ext cx="8716963" cy="366713"/>
          </a:xfrm>
          <a:prstGeom prst="rect">
            <a:avLst/>
          </a:prstGeom>
          <a:blipFill dpi="0" rotWithShape="1">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en-US" altLang="zh-CN" sz="1800" b="1">
                <a:ea typeface="黑体" charset="0"/>
                <a:cs typeface="黑体" charset="0"/>
              </a:rPr>
              <a:t> [3]  2  3  </a:t>
            </a:r>
            <a:r>
              <a:rPr kumimoji="0" lang="en-US" altLang="zh-CN" sz="1800" b="1">
                <a:solidFill>
                  <a:srgbClr val="B2B2B2"/>
                </a:solidFill>
                <a:ea typeface="黑体" charset="0"/>
                <a:cs typeface="黑体" charset="0"/>
              </a:rPr>
              <a:t>4</a:t>
            </a:r>
            <a:r>
              <a:rPr kumimoji="0" lang="en-US" altLang="zh-CN" sz="1800" b="1">
                <a:ea typeface="黑体" charset="0"/>
                <a:cs typeface="黑体" charset="0"/>
              </a:rPr>
              <a:t>  5  </a:t>
            </a:r>
            <a:r>
              <a:rPr kumimoji="0" lang="en-US" altLang="zh-CN" sz="1800" b="1">
                <a:solidFill>
                  <a:srgbClr val="B2B2B2"/>
                </a:solidFill>
                <a:ea typeface="黑体" charset="0"/>
                <a:cs typeface="黑体" charset="0"/>
              </a:rPr>
              <a:t>6 </a:t>
            </a:r>
            <a:r>
              <a:rPr kumimoji="0" lang="en-US" altLang="zh-CN" sz="1800" b="1">
                <a:ea typeface="黑体" charset="0"/>
                <a:cs typeface="黑体" charset="0"/>
              </a:rPr>
              <a:t> 7  </a:t>
            </a:r>
            <a:r>
              <a:rPr kumimoji="0" lang="en-US" altLang="zh-CN" sz="1800" b="1">
                <a:solidFill>
                  <a:srgbClr val="B2B2B2"/>
                </a:solidFill>
                <a:ea typeface="黑体" charset="0"/>
                <a:cs typeface="黑体" charset="0"/>
              </a:rPr>
              <a:t>8</a:t>
            </a:r>
            <a:r>
              <a:rPr kumimoji="0" lang="en-US" altLang="zh-CN" sz="1800" b="1">
                <a:ea typeface="黑体" charset="0"/>
                <a:cs typeface="黑体" charset="0"/>
              </a:rPr>
              <a:t>  </a:t>
            </a:r>
            <a:r>
              <a:rPr kumimoji="0" lang="en-US" altLang="zh-CN" sz="1800" b="1">
                <a:solidFill>
                  <a:srgbClr val="B2B2B2"/>
                </a:solidFill>
                <a:ea typeface="黑体" charset="0"/>
                <a:cs typeface="黑体" charset="0"/>
              </a:rPr>
              <a:t>9</a:t>
            </a:r>
            <a:r>
              <a:rPr kumimoji="0" lang="en-US" altLang="zh-CN" sz="1800" b="1">
                <a:ea typeface="黑体" charset="0"/>
                <a:cs typeface="黑体" charset="0"/>
              </a:rPr>
              <a:t>  </a:t>
            </a:r>
            <a:r>
              <a:rPr kumimoji="0" lang="en-US" altLang="zh-CN" sz="1800" b="1">
                <a:solidFill>
                  <a:srgbClr val="B2B2B2"/>
                </a:solidFill>
                <a:ea typeface="黑体" charset="0"/>
                <a:cs typeface="黑体" charset="0"/>
              </a:rPr>
              <a:t>10</a:t>
            </a:r>
            <a:r>
              <a:rPr kumimoji="0" lang="en-US" altLang="zh-CN" sz="1800" b="1">
                <a:ea typeface="黑体" charset="0"/>
                <a:cs typeface="黑体" charset="0"/>
              </a:rPr>
              <a:t>  11  </a:t>
            </a:r>
            <a:r>
              <a:rPr kumimoji="0" lang="en-US" altLang="zh-CN" sz="1800" b="1">
                <a:solidFill>
                  <a:srgbClr val="B2B2B2"/>
                </a:solidFill>
                <a:ea typeface="黑体" charset="0"/>
                <a:cs typeface="黑体" charset="0"/>
              </a:rPr>
              <a:t>12</a:t>
            </a:r>
            <a:r>
              <a:rPr kumimoji="0" lang="en-US" altLang="zh-CN" sz="1800" b="1">
                <a:ea typeface="黑体" charset="0"/>
                <a:cs typeface="黑体" charset="0"/>
              </a:rPr>
              <a:t>  13  </a:t>
            </a:r>
            <a:r>
              <a:rPr kumimoji="0" lang="en-US" altLang="zh-CN" sz="1800" b="1">
                <a:solidFill>
                  <a:srgbClr val="B2B2B2"/>
                </a:solidFill>
                <a:ea typeface="黑体" charset="0"/>
                <a:cs typeface="黑体" charset="0"/>
              </a:rPr>
              <a:t>14 </a:t>
            </a:r>
            <a:r>
              <a:rPr kumimoji="0" lang="en-US" altLang="zh-CN" sz="1800" b="1">
                <a:ea typeface="黑体" charset="0"/>
                <a:cs typeface="黑体" charset="0"/>
              </a:rPr>
              <a:t> </a:t>
            </a:r>
            <a:r>
              <a:rPr kumimoji="0" lang="en-US" altLang="zh-CN" sz="1800" b="1">
                <a:solidFill>
                  <a:srgbClr val="B2B2B2"/>
                </a:solidFill>
                <a:ea typeface="黑体" charset="0"/>
                <a:cs typeface="黑体" charset="0"/>
              </a:rPr>
              <a:t>15</a:t>
            </a:r>
            <a:r>
              <a:rPr kumimoji="0" lang="en-US" altLang="zh-CN" sz="1800" b="1">
                <a:ea typeface="黑体" charset="0"/>
                <a:cs typeface="黑体" charset="0"/>
              </a:rPr>
              <a:t>  </a:t>
            </a:r>
            <a:r>
              <a:rPr kumimoji="0" lang="en-US" altLang="zh-CN" sz="1800" b="1">
                <a:solidFill>
                  <a:srgbClr val="B2B2B2"/>
                </a:solidFill>
                <a:ea typeface="黑体" charset="0"/>
                <a:cs typeface="黑体" charset="0"/>
              </a:rPr>
              <a:t>16 </a:t>
            </a:r>
            <a:r>
              <a:rPr kumimoji="0" lang="en-US" altLang="zh-CN" sz="1800" b="1">
                <a:ea typeface="黑体" charset="0"/>
                <a:cs typeface="黑体" charset="0"/>
              </a:rPr>
              <a:t> 17  </a:t>
            </a:r>
            <a:r>
              <a:rPr kumimoji="0" lang="en-US" altLang="zh-CN" sz="1800" b="1">
                <a:solidFill>
                  <a:srgbClr val="B2B2B2"/>
                </a:solidFill>
                <a:ea typeface="黑体" charset="0"/>
                <a:cs typeface="黑体" charset="0"/>
              </a:rPr>
              <a:t>18  </a:t>
            </a:r>
            <a:r>
              <a:rPr kumimoji="0" lang="en-US" altLang="zh-CN" sz="1800" b="1">
                <a:ea typeface="黑体" charset="0"/>
                <a:cs typeface="黑体" charset="0"/>
              </a:rPr>
              <a:t>19  </a:t>
            </a:r>
            <a:r>
              <a:rPr kumimoji="0" lang="en-US" altLang="zh-CN" sz="1800" b="1">
                <a:solidFill>
                  <a:srgbClr val="B2B2B2"/>
                </a:solidFill>
                <a:ea typeface="黑体" charset="0"/>
                <a:cs typeface="黑体" charset="0"/>
              </a:rPr>
              <a:t>20</a:t>
            </a:r>
            <a:r>
              <a:rPr kumimoji="0" lang="en-US" altLang="zh-CN" sz="1800" b="1">
                <a:ea typeface="黑体" charset="0"/>
                <a:cs typeface="黑体" charset="0"/>
              </a:rPr>
              <a:t>  </a:t>
            </a:r>
            <a:r>
              <a:rPr kumimoji="0" lang="en-US" altLang="zh-CN" sz="1800" b="1">
                <a:solidFill>
                  <a:srgbClr val="B2B2B2"/>
                </a:solidFill>
                <a:ea typeface="黑体" charset="0"/>
                <a:cs typeface="黑体" charset="0"/>
              </a:rPr>
              <a:t>21</a:t>
            </a:r>
            <a:r>
              <a:rPr kumimoji="0" lang="en-US" altLang="zh-CN" sz="1800" b="1">
                <a:ea typeface="黑体" charset="0"/>
                <a:cs typeface="黑体" charset="0"/>
              </a:rPr>
              <a:t>  </a:t>
            </a:r>
            <a:r>
              <a:rPr kumimoji="0" lang="en-US" altLang="zh-CN" sz="1800" b="1">
                <a:solidFill>
                  <a:srgbClr val="B2B2B2"/>
                </a:solidFill>
                <a:ea typeface="黑体" charset="0"/>
                <a:cs typeface="黑体" charset="0"/>
              </a:rPr>
              <a:t>22</a:t>
            </a:r>
            <a:r>
              <a:rPr kumimoji="0" lang="en-US" altLang="zh-CN" sz="1800" b="1">
                <a:ea typeface="黑体" charset="0"/>
                <a:cs typeface="黑体" charset="0"/>
              </a:rPr>
              <a:t>  23  </a:t>
            </a:r>
            <a:r>
              <a:rPr kumimoji="0" lang="en-US" altLang="zh-CN" sz="1800" b="1">
                <a:solidFill>
                  <a:srgbClr val="B2B2B2"/>
                </a:solidFill>
                <a:ea typeface="黑体" charset="0"/>
                <a:cs typeface="黑体" charset="0"/>
              </a:rPr>
              <a:t>24</a:t>
            </a:r>
            <a:r>
              <a:rPr kumimoji="0" lang="en-US" altLang="zh-CN" sz="1800" b="1">
                <a:ea typeface="黑体" charset="0"/>
                <a:cs typeface="黑体" charset="0"/>
              </a:rPr>
              <a:t>  25</a:t>
            </a:r>
          </a:p>
        </p:txBody>
      </p:sp>
      <p:sp>
        <p:nvSpPr>
          <p:cNvPr id="54280" name="Text Box 8" descr="新闻纸"/>
          <p:cNvSpPr txBox="1">
            <a:spLocks noChangeArrowheads="1"/>
          </p:cNvSpPr>
          <p:nvPr/>
        </p:nvSpPr>
        <p:spPr bwMode="auto">
          <a:xfrm>
            <a:off x="236538" y="5507038"/>
            <a:ext cx="8716962" cy="366712"/>
          </a:xfrm>
          <a:prstGeom prst="rect">
            <a:avLst/>
          </a:prstGeom>
          <a:blipFill dpi="0" rotWithShape="1">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en-US" altLang="zh-CN" sz="1800" b="1">
                <a:ea typeface="黑体" charset="0"/>
                <a:cs typeface="黑体" charset="0"/>
              </a:rPr>
              <a:t> [5]  2  3  </a:t>
            </a:r>
            <a:r>
              <a:rPr kumimoji="0" lang="en-US" altLang="zh-CN" sz="1800" b="1">
                <a:solidFill>
                  <a:srgbClr val="B2B2B2"/>
                </a:solidFill>
                <a:ea typeface="黑体" charset="0"/>
                <a:cs typeface="黑体" charset="0"/>
              </a:rPr>
              <a:t>4</a:t>
            </a:r>
            <a:r>
              <a:rPr kumimoji="0" lang="en-US" altLang="zh-CN" sz="1800" b="1">
                <a:ea typeface="黑体" charset="0"/>
                <a:cs typeface="黑体" charset="0"/>
              </a:rPr>
              <a:t>  5  </a:t>
            </a:r>
            <a:r>
              <a:rPr kumimoji="0" lang="en-US" altLang="zh-CN" sz="1800" b="1">
                <a:solidFill>
                  <a:srgbClr val="B2B2B2"/>
                </a:solidFill>
                <a:ea typeface="黑体" charset="0"/>
                <a:cs typeface="黑体" charset="0"/>
              </a:rPr>
              <a:t>6 </a:t>
            </a:r>
            <a:r>
              <a:rPr kumimoji="0" lang="en-US" altLang="zh-CN" sz="1800" b="1">
                <a:ea typeface="黑体" charset="0"/>
                <a:cs typeface="黑体" charset="0"/>
              </a:rPr>
              <a:t> 7  </a:t>
            </a:r>
            <a:r>
              <a:rPr kumimoji="0" lang="en-US" altLang="zh-CN" sz="1800" b="1">
                <a:solidFill>
                  <a:srgbClr val="B2B2B2"/>
                </a:solidFill>
                <a:ea typeface="黑体" charset="0"/>
                <a:cs typeface="黑体" charset="0"/>
              </a:rPr>
              <a:t>8</a:t>
            </a:r>
            <a:r>
              <a:rPr kumimoji="0" lang="en-US" altLang="zh-CN" sz="1800" b="1">
                <a:ea typeface="黑体" charset="0"/>
                <a:cs typeface="黑体" charset="0"/>
              </a:rPr>
              <a:t>  </a:t>
            </a:r>
            <a:r>
              <a:rPr kumimoji="0" lang="en-US" altLang="zh-CN" sz="1800" b="1">
                <a:solidFill>
                  <a:srgbClr val="B2B2B2"/>
                </a:solidFill>
                <a:ea typeface="黑体" charset="0"/>
                <a:cs typeface="黑体" charset="0"/>
              </a:rPr>
              <a:t>9</a:t>
            </a:r>
            <a:r>
              <a:rPr kumimoji="0" lang="en-US" altLang="zh-CN" sz="1800" b="1">
                <a:ea typeface="黑体" charset="0"/>
                <a:cs typeface="黑体" charset="0"/>
              </a:rPr>
              <a:t>  </a:t>
            </a:r>
            <a:r>
              <a:rPr kumimoji="0" lang="en-US" altLang="zh-CN" sz="1800" b="1">
                <a:solidFill>
                  <a:srgbClr val="B2B2B2"/>
                </a:solidFill>
                <a:ea typeface="黑体" charset="0"/>
                <a:cs typeface="黑体" charset="0"/>
              </a:rPr>
              <a:t>10</a:t>
            </a:r>
            <a:r>
              <a:rPr kumimoji="0" lang="en-US" altLang="zh-CN" sz="1800" b="1">
                <a:ea typeface="黑体" charset="0"/>
                <a:cs typeface="黑体" charset="0"/>
              </a:rPr>
              <a:t>  11  </a:t>
            </a:r>
            <a:r>
              <a:rPr kumimoji="0" lang="en-US" altLang="zh-CN" sz="1800" b="1">
                <a:solidFill>
                  <a:srgbClr val="B2B2B2"/>
                </a:solidFill>
                <a:ea typeface="黑体" charset="0"/>
                <a:cs typeface="黑体" charset="0"/>
              </a:rPr>
              <a:t>12</a:t>
            </a:r>
            <a:r>
              <a:rPr kumimoji="0" lang="en-US" altLang="zh-CN" sz="1800" b="1">
                <a:ea typeface="黑体" charset="0"/>
                <a:cs typeface="黑体" charset="0"/>
              </a:rPr>
              <a:t>  13  </a:t>
            </a:r>
            <a:r>
              <a:rPr kumimoji="0" lang="en-US" altLang="zh-CN" sz="1800" b="1">
                <a:solidFill>
                  <a:srgbClr val="B2B2B2"/>
                </a:solidFill>
                <a:ea typeface="黑体" charset="0"/>
                <a:cs typeface="黑体" charset="0"/>
              </a:rPr>
              <a:t>14 </a:t>
            </a:r>
            <a:r>
              <a:rPr kumimoji="0" lang="en-US" altLang="zh-CN" sz="1800" b="1">
                <a:ea typeface="黑体" charset="0"/>
                <a:cs typeface="黑体" charset="0"/>
              </a:rPr>
              <a:t> </a:t>
            </a:r>
            <a:r>
              <a:rPr kumimoji="0" lang="en-US" altLang="zh-CN" sz="1800" b="1">
                <a:solidFill>
                  <a:srgbClr val="B2B2B2"/>
                </a:solidFill>
                <a:ea typeface="黑体" charset="0"/>
                <a:cs typeface="黑体" charset="0"/>
              </a:rPr>
              <a:t>15</a:t>
            </a:r>
            <a:r>
              <a:rPr kumimoji="0" lang="en-US" altLang="zh-CN" sz="1800" b="1">
                <a:ea typeface="黑体" charset="0"/>
                <a:cs typeface="黑体" charset="0"/>
              </a:rPr>
              <a:t>  </a:t>
            </a:r>
            <a:r>
              <a:rPr kumimoji="0" lang="en-US" altLang="zh-CN" sz="1800" b="1">
                <a:solidFill>
                  <a:srgbClr val="B2B2B2"/>
                </a:solidFill>
                <a:ea typeface="黑体" charset="0"/>
                <a:cs typeface="黑体" charset="0"/>
              </a:rPr>
              <a:t>16 </a:t>
            </a:r>
            <a:r>
              <a:rPr kumimoji="0" lang="en-US" altLang="zh-CN" sz="1800" b="1">
                <a:ea typeface="黑体" charset="0"/>
                <a:cs typeface="黑体" charset="0"/>
              </a:rPr>
              <a:t> 17  </a:t>
            </a:r>
            <a:r>
              <a:rPr kumimoji="0" lang="en-US" altLang="zh-CN" sz="1800" b="1">
                <a:solidFill>
                  <a:srgbClr val="B2B2B2"/>
                </a:solidFill>
                <a:ea typeface="黑体" charset="0"/>
                <a:cs typeface="黑体" charset="0"/>
              </a:rPr>
              <a:t>18  </a:t>
            </a:r>
            <a:r>
              <a:rPr kumimoji="0" lang="en-US" altLang="zh-CN" sz="1800" b="1">
                <a:ea typeface="黑体" charset="0"/>
                <a:cs typeface="黑体" charset="0"/>
              </a:rPr>
              <a:t>19  </a:t>
            </a:r>
            <a:r>
              <a:rPr kumimoji="0" lang="en-US" altLang="zh-CN" sz="1800" b="1">
                <a:solidFill>
                  <a:srgbClr val="B2B2B2"/>
                </a:solidFill>
                <a:ea typeface="黑体" charset="0"/>
                <a:cs typeface="黑体" charset="0"/>
              </a:rPr>
              <a:t>20</a:t>
            </a:r>
            <a:r>
              <a:rPr kumimoji="0" lang="en-US" altLang="zh-CN" sz="1800" b="1">
                <a:ea typeface="黑体" charset="0"/>
                <a:cs typeface="黑体" charset="0"/>
              </a:rPr>
              <a:t>  </a:t>
            </a:r>
            <a:r>
              <a:rPr kumimoji="0" lang="en-US" altLang="zh-CN" sz="1800" b="1">
                <a:solidFill>
                  <a:srgbClr val="B2B2B2"/>
                </a:solidFill>
                <a:ea typeface="黑体" charset="0"/>
                <a:cs typeface="黑体" charset="0"/>
              </a:rPr>
              <a:t>21</a:t>
            </a:r>
            <a:r>
              <a:rPr kumimoji="0" lang="en-US" altLang="zh-CN" sz="1800" b="1">
                <a:ea typeface="黑体" charset="0"/>
                <a:cs typeface="黑体" charset="0"/>
              </a:rPr>
              <a:t>  </a:t>
            </a:r>
            <a:r>
              <a:rPr kumimoji="0" lang="en-US" altLang="zh-CN" sz="1800" b="1">
                <a:solidFill>
                  <a:srgbClr val="B2B2B2"/>
                </a:solidFill>
                <a:ea typeface="黑体" charset="0"/>
                <a:cs typeface="黑体" charset="0"/>
              </a:rPr>
              <a:t>22</a:t>
            </a:r>
            <a:r>
              <a:rPr kumimoji="0" lang="en-US" altLang="zh-CN" sz="1800" b="1">
                <a:ea typeface="黑体" charset="0"/>
                <a:cs typeface="黑体" charset="0"/>
              </a:rPr>
              <a:t>  23  </a:t>
            </a:r>
            <a:r>
              <a:rPr kumimoji="0" lang="en-US" altLang="zh-CN" sz="1800" b="1">
                <a:solidFill>
                  <a:srgbClr val="B2B2B2"/>
                </a:solidFill>
                <a:ea typeface="黑体" charset="0"/>
                <a:cs typeface="黑体" charset="0"/>
              </a:rPr>
              <a:t>24</a:t>
            </a:r>
            <a:r>
              <a:rPr kumimoji="0" lang="en-US" altLang="zh-CN" sz="1800" b="1">
                <a:ea typeface="黑体" charset="0"/>
                <a:cs typeface="黑体" charset="0"/>
              </a:rPr>
              <a:t>  </a:t>
            </a:r>
            <a:r>
              <a:rPr kumimoji="0" lang="en-US" altLang="zh-CN" sz="1800" b="1">
                <a:solidFill>
                  <a:srgbClr val="B2B2B2"/>
                </a:solidFill>
                <a:ea typeface="黑体" charset="0"/>
                <a:cs typeface="黑体" charset="0"/>
              </a:rPr>
              <a:t>25</a:t>
            </a:r>
          </a:p>
        </p:txBody>
      </p:sp>
    </p:spTree>
    <p:extLst>
      <p:ext uri="{BB962C8B-B14F-4D97-AF65-F5344CB8AC3E}">
        <p14:creationId xmlns:p14="http://schemas.microsoft.com/office/powerpoint/2010/main" val="41190345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278"/>
                                        </p:tgtEl>
                                        <p:attrNameLst>
                                          <p:attrName>style.visibility</p:attrName>
                                        </p:attrNameLst>
                                      </p:cBhvr>
                                      <p:to>
                                        <p:strVal val="visible"/>
                                      </p:to>
                                    </p:set>
                                    <p:anim calcmode="lin" valueType="num">
                                      <p:cBhvr additive="base">
                                        <p:cTn id="7" dur="500" fill="hold"/>
                                        <p:tgtEl>
                                          <p:spTgt spid="54278"/>
                                        </p:tgtEl>
                                        <p:attrNameLst>
                                          <p:attrName>ppt_x</p:attrName>
                                        </p:attrNameLst>
                                      </p:cBhvr>
                                      <p:tavLst>
                                        <p:tav tm="0">
                                          <p:val>
                                            <p:strVal val="#ppt_x"/>
                                          </p:val>
                                        </p:tav>
                                        <p:tav tm="100000">
                                          <p:val>
                                            <p:strVal val="#ppt_x"/>
                                          </p:val>
                                        </p:tav>
                                      </p:tavLst>
                                    </p:anim>
                                    <p:anim calcmode="lin" valueType="num">
                                      <p:cBhvr additive="base">
                                        <p:cTn id="8" dur="500" fill="hold"/>
                                        <p:tgtEl>
                                          <p:spTgt spid="5427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4279"/>
                                        </p:tgtEl>
                                        <p:attrNameLst>
                                          <p:attrName>style.visibility</p:attrName>
                                        </p:attrNameLst>
                                      </p:cBhvr>
                                      <p:to>
                                        <p:strVal val="visible"/>
                                      </p:to>
                                    </p:set>
                                    <p:anim calcmode="lin" valueType="num">
                                      <p:cBhvr additive="base">
                                        <p:cTn id="13" dur="500" fill="hold"/>
                                        <p:tgtEl>
                                          <p:spTgt spid="54279"/>
                                        </p:tgtEl>
                                        <p:attrNameLst>
                                          <p:attrName>ppt_x</p:attrName>
                                        </p:attrNameLst>
                                      </p:cBhvr>
                                      <p:tavLst>
                                        <p:tav tm="0">
                                          <p:val>
                                            <p:strVal val="#ppt_x"/>
                                          </p:val>
                                        </p:tav>
                                        <p:tav tm="100000">
                                          <p:val>
                                            <p:strVal val="#ppt_x"/>
                                          </p:val>
                                        </p:tav>
                                      </p:tavLst>
                                    </p:anim>
                                    <p:anim calcmode="lin" valueType="num">
                                      <p:cBhvr additive="base">
                                        <p:cTn id="14" dur="500" fill="hold"/>
                                        <p:tgtEl>
                                          <p:spTgt spid="5427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4280"/>
                                        </p:tgtEl>
                                        <p:attrNameLst>
                                          <p:attrName>style.visibility</p:attrName>
                                        </p:attrNameLst>
                                      </p:cBhvr>
                                      <p:to>
                                        <p:strVal val="visible"/>
                                      </p:to>
                                    </p:set>
                                    <p:anim calcmode="lin" valueType="num">
                                      <p:cBhvr additive="base">
                                        <p:cTn id="19" dur="500" fill="hold"/>
                                        <p:tgtEl>
                                          <p:spTgt spid="54280"/>
                                        </p:tgtEl>
                                        <p:attrNameLst>
                                          <p:attrName>ppt_x</p:attrName>
                                        </p:attrNameLst>
                                      </p:cBhvr>
                                      <p:tavLst>
                                        <p:tav tm="0">
                                          <p:val>
                                            <p:strVal val="#ppt_x"/>
                                          </p:val>
                                        </p:tav>
                                        <p:tav tm="100000">
                                          <p:val>
                                            <p:strVal val="#ppt_x"/>
                                          </p:val>
                                        </p:tav>
                                      </p:tavLst>
                                    </p:anim>
                                    <p:anim calcmode="lin" valueType="num">
                                      <p:cBhvr additive="base">
                                        <p:cTn id="20" dur="500" fill="hold"/>
                                        <p:tgtEl>
                                          <p:spTgt spid="542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8" grpId="0" animBg="1"/>
      <p:bldP spid="54279" grpId="0" animBg="1"/>
      <p:bldP spid="5428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AutoShape 6" descr="信纸"/>
          <p:cNvSpPr>
            <a:spLocks noChangeArrowheads="1"/>
          </p:cNvSpPr>
          <p:nvPr/>
        </p:nvSpPr>
        <p:spPr bwMode="auto">
          <a:xfrm>
            <a:off x="468313" y="3213100"/>
            <a:ext cx="8280400" cy="3455988"/>
          </a:xfrm>
          <a:prstGeom prst="roundRect">
            <a:avLst>
              <a:gd name="adj" fmla="val 16667"/>
            </a:avLst>
          </a:prstGeom>
          <a:blipFill dpi="0" rotWithShape="1">
            <a:blip r:embed="rId4">
              <a:alphaModFix amt="50000"/>
            </a:blip>
            <a:srcRect/>
            <a:tile tx="0" ty="0" sx="100000" sy="100000" flip="none" algn="tl"/>
          </a:blip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CN" altLang="en-US">
              <a:ea typeface="黑体" charset="0"/>
              <a:cs typeface="黑体" charset="0"/>
            </a:endParaRPr>
          </a:p>
        </p:txBody>
      </p:sp>
      <p:sp>
        <p:nvSpPr>
          <p:cNvPr id="71682" name="Rectangle 2"/>
          <p:cNvSpPr>
            <a:spLocks noGrp="1" noChangeArrowheads="1"/>
          </p:cNvSpPr>
          <p:nvPr>
            <p:ph type="title"/>
          </p:nvPr>
        </p:nvSpPr>
        <p:spPr/>
        <p:txBody>
          <a:bodyPr/>
          <a:lstStyle/>
          <a:p>
            <a:pPr eaLnBrk="1" hangingPunct="1"/>
            <a:r>
              <a:rPr lang="en-US" altLang="zh-CN" dirty="0"/>
              <a:t>100</a:t>
            </a:r>
            <a:r>
              <a:rPr lang="zh-CN" altLang="en-US" dirty="0"/>
              <a:t>以内有多少质数</a:t>
            </a:r>
            <a:r>
              <a:rPr lang="en-US" altLang="zh-CN" dirty="0"/>
              <a:t>?</a:t>
            </a:r>
            <a:endParaRPr lang="zh-CN" altLang="en-US" dirty="0"/>
          </a:p>
        </p:txBody>
      </p:sp>
      <p:sp>
        <p:nvSpPr>
          <p:cNvPr id="71683" name="Rectangle 3"/>
          <p:cNvSpPr>
            <a:spLocks noGrp="1" noChangeArrowheads="1"/>
          </p:cNvSpPr>
          <p:nvPr>
            <p:ph type="body" sz="half" idx="1"/>
          </p:nvPr>
        </p:nvSpPr>
        <p:spPr>
          <a:xfrm>
            <a:off x="457200" y="1484313"/>
            <a:ext cx="8291513" cy="4646612"/>
          </a:xfrm>
        </p:spPr>
        <p:txBody>
          <a:bodyPr/>
          <a:lstStyle/>
          <a:p>
            <a:pPr eaLnBrk="1" hangingPunct="1">
              <a:lnSpc>
                <a:spcPct val="110000"/>
              </a:lnSpc>
            </a:pPr>
            <a:r>
              <a:rPr lang="en-US" altLang="zh-CN" sz="2400" dirty="0">
                <a:ea typeface="SimSun" panose="02010600030101010101" pitchFamily="2" charset="-122"/>
              </a:rPr>
              <a:t>100</a:t>
            </a:r>
            <a:r>
              <a:rPr lang="zh-CN" altLang="en-US" sz="2400" dirty="0">
                <a:ea typeface="SimSun" panose="02010600030101010101" pitchFamily="2" charset="-122"/>
              </a:rPr>
              <a:t>以内的任意合数必有不大于其平方根的质数为其因子。这样的质数只有</a:t>
            </a:r>
            <a:r>
              <a:rPr lang="en-US" altLang="zh-CN" sz="2400" dirty="0">
                <a:ea typeface="SimSun" panose="02010600030101010101" pitchFamily="2" charset="-122"/>
              </a:rPr>
              <a:t>4</a:t>
            </a:r>
            <a:r>
              <a:rPr lang="zh-CN" altLang="en-US" sz="2400" dirty="0">
                <a:ea typeface="SimSun" panose="02010600030101010101" pitchFamily="2" charset="-122"/>
              </a:rPr>
              <a:t>个：</a:t>
            </a:r>
            <a:r>
              <a:rPr lang="en-US" altLang="zh-CN" sz="2400" dirty="0">
                <a:ea typeface="SimSun" panose="02010600030101010101" pitchFamily="2" charset="-122"/>
              </a:rPr>
              <a:t>{2, 3, 5, 7}</a:t>
            </a:r>
          </a:p>
          <a:p>
            <a:pPr eaLnBrk="1" hangingPunct="1">
              <a:lnSpc>
                <a:spcPct val="110000"/>
              </a:lnSpc>
            </a:pPr>
            <a:r>
              <a:rPr lang="zh-CN" altLang="en-US" sz="2400" dirty="0">
                <a:ea typeface="SimSun" panose="02010600030101010101" pitchFamily="2" charset="-122"/>
              </a:rPr>
              <a:t>设</a:t>
            </a:r>
            <a:r>
              <a:rPr lang="en-US" altLang="zh-CN" sz="2400" i="1" dirty="0">
                <a:ea typeface="SimSun" panose="02010600030101010101" pitchFamily="2" charset="-122"/>
              </a:rPr>
              <a:t>A</a:t>
            </a:r>
            <a:r>
              <a:rPr lang="en-US" altLang="zh-CN" sz="2400" baseline="-25000" dirty="0">
                <a:ea typeface="SimSun" panose="02010600030101010101" pitchFamily="2" charset="-122"/>
              </a:rPr>
              <a:t>2</a:t>
            </a:r>
            <a:r>
              <a:rPr lang="en-US" altLang="zh-CN" sz="2400" dirty="0">
                <a:ea typeface="SimSun" panose="02010600030101010101" pitchFamily="2" charset="-122"/>
              </a:rPr>
              <a:t>, </a:t>
            </a:r>
            <a:r>
              <a:rPr lang="en-US" altLang="zh-CN" sz="2400" i="1" dirty="0">
                <a:ea typeface="SimSun" panose="02010600030101010101" pitchFamily="2" charset="-122"/>
              </a:rPr>
              <a:t>A</a:t>
            </a:r>
            <a:r>
              <a:rPr lang="en-US" altLang="zh-CN" sz="2400" baseline="-25000" dirty="0">
                <a:ea typeface="SimSun" panose="02010600030101010101" pitchFamily="2" charset="-122"/>
              </a:rPr>
              <a:t>3</a:t>
            </a:r>
            <a:r>
              <a:rPr lang="en-US" altLang="zh-CN" sz="2400" dirty="0">
                <a:ea typeface="SimSun" panose="02010600030101010101" pitchFamily="2" charset="-122"/>
              </a:rPr>
              <a:t>, </a:t>
            </a:r>
            <a:r>
              <a:rPr lang="en-US" altLang="zh-CN" sz="2400" i="1" dirty="0">
                <a:ea typeface="SimSun" panose="02010600030101010101" pitchFamily="2" charset="-122"/>
              </a:rPr>
              <a:t>A</a:t>
            </a:r>
            <a:r>
              <a:rPr lang="en-US" altLang="zh-CN" sz="2400" baseline="-25000" dirty="0">
                <a:ea typeface="SimSun" panose="02010600030101010101" pitchFamily="2" charset="-122"/>
              </a:rPr>
              <a:t>5</a:t>
            </a:r>
            <a:r>
              <a:rPr lang="en-US" altLang="zh-CN" sz="2400" dirty="0">
                <a:ea typeface="SimSun" panose="02010600030101010101" pitchFamily="2" charset="-122"/>
              </a:rPr>
              <a:t>, </a:t>
            </a:r>
            <a:r>
              <a:rPr lang="en-US" altLang="zh-CN" sz="2400" i="1" dirty="0">
                <a:ea typeface="SimSun" panose="02010600030101010101" pitchFamily="2" charset="-122"/>
              </a:rPr>
              <a:t>A</a:t>
            </a:r>
            <a:r>
              <a:rPr lang="en-US" altLang="zh-CN" sz="2400" baseline="-25000" dirty="0">
                <a:ea typeface="SimSun" panose="02010600030101010101" pitchFamily="2" charset="-122"/>
              </a:rPr>
              <a:t>7</a:t>
            </a:r>
            <a:r>
              <a:rPr lang="en-US" altLang="zh-CN" sz="2400" dirty="0">
                <a:ea typeface="SimSun" panose="02010600030101010101" pitchFamily="2" charset="-122"/>
              </a:rPr>
              <a:t> </a:t>
            </a:r>
            <a:r>
              <a:rPr lang="zh-CN" altLang="en-US" sz="2400" dirty="0">
                <a:ea typeface="SimSun" panose="02010600030101010101" pitchFamily="2" charset="-122"/>
              </a:rPr>
              <a:t>分别是可被相应质数整除的</a:t>
            </a:r>
            <a:r>
              <a:rPr lang="en-US" altLang="zh-CN" sz="2400" dirty="0">
                <a:ea typeface="SimSun" panose="02010600030101010101" pitchFamily="2" charset="-122"/>
              </a:rPr>
              <a:t>100</a:t>
            </a:r>
            <a:r>
              <a:rPr lang="zh-CN" altLang="en-US" sz="2400" dirty="0">
                <a:ea typeface="SimSun" panose="02010600030101010101" pitchFamily="2" charset="-122"/>
              </a:rPr>
              <a:t>以内大于</a:t>
            </a:r>
            <a:r>
              <a:rPr lang="en-US" altLang="zh-CN" sz="2400" dirty="0">
                <a:ea typeface="SimSun" panose="02010600030101010101" pitchFamily="2" charset="-122"/>
              </a:rPr>
              <a:t>1</a:t>
            </a:r>
            <a:r>
              <a:rPr lang="zh-CN" altLang="en-US" sz="2400" dirty="0">
                <a:ea typeface="SimSun" panose="02010600030101010101" pitchFamily="2" charset="-122"/>
              </a:rPr>
              <a:t>的自然数的集合。则</a:t>
            </a:r>
            <a:r>
              <a:rPr lang="en-US" altLang="zh-CN" sz="2400" dirty="0">
                <a:ea typeface="SimSun" panose="02010600030101010101" pitchFamily="2" charset="-122"/>
              </a:rPr>
              <a:t>100</a:t>
            </a:r>
            <a:r>
              <a:rPr lang="zh-CN" altLang="en-US" sz="2400" dirty="0">
                <a:ea typeface="SimSun" panose="02010600030101010101" pitchFamily="2" charset="-122"/>
              </a:rPr>
              <a:t>以内质数的数量为：</a:t>
            </a:r>
          </a:p>
        </p:txBody>
      </p:sp>
      <p:graphicFrame>
        <p:nvGraphicFramePr>
          <p:cNvPr id="53252" name="Object 4"/>
          <p:cNvGraphicFramePr>
            <a:graphicFrameLocks noGrp="1" noChangeAspect="1"/>
          </p:cNvGraphicFramePr>
          <p:nvPr>
            <p:ph sz="half" idx="2"/>
          </p:nvPr>
        </p:nvGraphicFramePr>
        <p:xfrm>
          <a:off x="1093788" y="3357563"/>
          <a:ext cx="7245350" cy="3167062"/>
        </p:xfrm>
        <a:graphic>
          <a:graphicData uri="http://schemas.openxmlformats.org/presentationml/2006/ole">
            <mc:AlternateContent xmlns:mc="http://schemas.openxmlformats.org/markup-compatibility/2006">
              <mc:Choice xmlns:v="urn:schemas-microsoft-com:vml" Requires="v">
                <p:oleObj spid="_x0000_s12326" name="公式" r:id="rId5" imgW="4038600" imgH="1765300" progId="Equation.3">
                  <p:embed/>
                </p:oleObj>
              </mc:Choice>
              <mc:Fallback>
                <p:oleObj name="公式" r:id="rId5" imgW="4038600" imgH="1765300" progId="Equation.3">
                  <p:embed/>
                  <p:pic>
                    <p:nvPicPr>
                      <p:cNvPr id="53252" name="Object 4"/>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3788" y="3357563"/>
                        <a:ext cx="7245350" cy="31670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3255" name="Oval 7"/>
          <p:cNvSpPr>
            <a:spLocks noChangeArrowheads="1"/>
          </p:cNvSpPr>
          <p:nvPr/>
        </p:nvSpPr>
        <p:spPr bwMode="auto">
          <a:xfrm>
            <a:off x="684213" y="6165850"/>
            <a:ext cx="1150937" cy="431800"/>
          </a:xfrm>
          <a:prstGeom prst="ellipse">
            <a:avLst/>
          </a:prstGeom>
          <a:noFill/>
          <a:ln w="2857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zh-CN" altLang="en-US">
              <a:ea typeface="黑体" charset="0"/>
              <a:cs typeface="黑体" charset="0"/>
            </a:endParaRPr>
          </a:p>
        </p:txBody>
      </p:sp>
      <p:sp>
        <p:nvSpPr>
          <p:cNvPr id="53256" name="Line 8"/>
          <p:cNvSpPr>
            <a:spLocks noChangeShapeType="1"/>
          </p:cNvSpPr>
          <p:nvPr/>
        </p:nvSpPr>
        <p:spPr bwMode="auto">
          <a:xfrm>
            <a:off x="7380288" y="5516563"/>
            <a:ext cx="504825" cy="0"/>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3257" name="Line 9"/>
          <p:cNvSpPr>
            <a:spLocks noChangeShapeType="1"/>
          </p:cNvSpPr>
          <p:nvPr/>
        </p:nvSpPr>
        <p:spPr bwMode="auto">
          <a:xfrm flipH="1">
            <a:off x="7596188" y="4508500"/>
            <a:ext cx="576262" cy="720725"/>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53258" name="Text Box 10"/>
          <p:cNvSpPr txBox="1">
            <a:spLocks noChangeArrowheads="1"/>
          </p:cNvSpPr>
          <p:nvPr/>
        </p:nvSpPr>
        <p:spPr bwMode="auto">
          <a:xfrm>
            <a:off x="7920038" y="4076700"/>
            <a:ext cx="122396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en-US" altLang="zh-CN">
                <a:ea typeface="黑体" charset="0"/>
                <a:cs typeface="黑体" charset="0"/>
              </a:rPr>
              <a:t>why?</a:t>
            </a:r>
          </a:p>
        </p:txBody>
      </p:sp>
    </p:spTree>
    <p:extLst>
      <p:ext uri="{BB962C8B-B14F-4D97-AF65-F5344CB8AC3E}">
        <p14:creationId xmlns:p14="http://schemas.microsoft.com/office/powerpoint/2010/main" val="11661651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254"/>
                                        </p:tgtEl>
                                        <p:attrNameLst>
                                          <p:attrName>style.visibility</p:attrName>
                                        </p:attrNameLst>
                                      </p:cBhvr>
                                      <p:to>
                                        <p:strVal val="visible"/>
                                      </p:to>
                                    </p:set>
                                    <p:anim calcmode="lin" valueType="num">
                                      <p:cBhvr additive="base">
                                        <p:cTn id="7" dur="500" fill="hold"/>
                                        <p:tgtEl>
                                          <p:spTgt spid="53254"/>
                                        </p:tgtEl>
                                        <p:attrNameLst>
                                          <p:attrName>ppt_x</p:attrName>
                                        </p:attrNameLst>
                                      </p:cBhvr>
                                      <p:tavLst>
                                        <p:tav tm="0">
                                          <p:val>
                                            <p:strVal val="#ppt_x"/>
                                          </p:val>
                                        </p:tav>
                                        <p:tav tm="100000">
                                          <p:val>
                                            <p:strVal val="#ppt_x"/>
                                          </p:val>
                                        </p:tav>
                                      </p:tavLst>
                                    </p:anim>
                                    <p:anim calcmode="lin" valueType="num">
                                      <p:cBhvr additive="base">
                                        <p:cTn id="8" dur="500" fill="hold"/>
                                        <p:tgtEl>
                                          <p:spTgt spid="5325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3252"/>
                                        </p:tgtEl>
                                        <p:attrNameLst>
                                          <p:attrName>style.visibility</p:attrName>
                                        </p:attrNameLst>
                                      </p:cBhvr>
                                      <p:to>
                                        <p:strVal val="visible"/>
                                      </p:to>
                                    </p:set>
                                    <p:anim calcmode="lin" valueType="num">
                                      <p:cBhvr additive="base">
                                        <p:cTn id="11" dur="500" fill="hold"/>
                                        <p:tgtEl>
                                          <p:spTgt spid="53252"/>
                                        </p:tgtEl>
                                        <p:attrNameLst>
                                          <p:attrName>ppt_x</p:attrName>
                                        </p:attrNameLst>
                                      </p:cBhvr>
                                      <p:tavLst>
                                        <p:tav tm="0">
                                          <p:val>
                                            <p:strVal val="#ppt_x"/>
                                          </p:val>
                                        </p:tav>
                                        <p:tav tm="100000">
                                          <p:val>
                                            <p:strVal val="#ppt_x"/>
                                          </p:val>
                                        </p:tav>
                                      </p:tavLst>
                                    </p:anim>
                                    <p:anim calcmode="lin" valueType="num">
                                      <p:cBhvr additive="base">
                                        <p:cTn id="12" dur="500" fill="hold"/>
                                        <p:tgtEl>
                                          <p:spTgt spid="5325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3255"/>
                                        </p:tgtEl>
                                        <p:attrNameLst>
                                          <p:attrName>style.visibility</p:attrName>
                                        </p:attrNameLst>
                                      </p:cBhvr>
                                      <p:to>
                                        <p:strVal val="visible"/>
                                      </p:to>
                                    </p:set>
                                    <p:anim calcmode="lin" valueType="num">
                                      <p:cBhvr additive="base">
                                        <p:cTn id="15" dur="500" fill="hold"/>
                                        <p:tgtEl>
                                          <p:spTgt spid="53255"/>
                                        </p:tgtEl>
                                        <p:attrNameLst>
                                          <p:attrName>ppt_x</p:attrName>
                                        </p:attrNameLst>
                                      </p:cBhvr>
                                      <p:tavLst>
                                        <p:tav tm="0">
                                          <p:val>
                                            <p:strVal val="#ppt_x"/>
                                          </p:val>
                                        </p:tav>
                                        <p:tav tm="100000">
                                          <p:val>
                                            <p:strVal val="#ppt_x"/>
                                          </p:val>
                                        </p:tav>
                                      </p:tavLst>
                                    </p:anim>
                                    <p:anim calcmode="lin" valueType="num">
                                      <p:cBhvr additive="base">
                                        <p:cTn id="16" dur="500" fill="hold"/>
                                        <p:tgtEl>
                                          <p:spTgt spid="5325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3256"/>
                                        </p:tgtEl>
                                        <p:attrNameLst>
                                          <p:attrName>style.visibility</p:attrName>
                                        </p:attrNameLst>
                                      </p:cBhvr>
                                      <p:to>
                                        <p:strVal val="visible"/>
                                      </p:to>
                                    </p:set>
                                    <p:anim calcmode="lin" valueType="num">
                                      <p:cBhvr additive="base">
                                        <p:cTn id="19" dur="500" fill="hold"/>
                                        <p:tgtEl>
                                          <p:spTgt spid="53256"/>
                                        </p:tgtEl>
                                        <p:attrNameLst>
                                          <p:attrName>ppt_x</p:attrName>
                                        </p:attrNameLst>
                                      </p:cBhvr>
                                      <p:tavLst>
                                        <p:tav tm="0">
                                          <p:val>
                                            <p:strVal val="#ppt_x"/>
                                          </p:val>
                                        </p:tav>
                                        <p:tav tm="100000">
                                          <p:val>
                                            <p:strVal val="#ppt_x"/>
                                          </p:val>
                                        </p:tav>
                                      </p:tavLst>
                                    </p:anim>
                                    <p:anim calcmode="lin" valueType="num">
                                      <p:cBhvr additive="base">
                                        <p:cTn id="20" dur="500" fill="hold"/>
                                        <p:tgtEl>
                                          <p:spTgt spid="5325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3257"/>
                                        </p:tgtEl>
                                        <p:attrNameLst>
                                          <p:attrName>style.visibility</p:attrName>
                                        </p:attrNameLst>
                                      </p:cBhvr>
                                      <p:to>
                                        <p:strVal val="visible"/>
                                      </p:to>
                                    </p:set>
                                    <p:anim calcmode="lin" valueType="num">
                                      <p:cBhvr additive="base">
                                        <p:cTn id="23" dur="500" fill="hold"/>
                                        <p:tgtEl>
                                          <p:spTgt spid="53257"/>
                                        </p:tgtEl>
                                        <p:attrNameLst>
                                          <p:attrName>ppt_x</p:attrName>
                                        </p:attrNameLst>
                                      </p:cBhvr>
                                      <p:tavLst>
                                        <p:tav tm="0">
                                          <p:val>
                                            <p:strVal val="#ppt_x"/>
                                          </p:val>
                                        </p:tav>
                                        <p:tav tm="100000">
                                          <p:val>
                                            <p:strVal val="#ppt_x"/>
                                          </p:val>
                                        </p:tav>
                                      </p:tavLst>
                                    </p:anim>
                                    <p:anim calcmode="lin" valueType="num">
                                      <p:cBhvr additive="base">
                                        <p:cTn id="24" dur="500" fill="hold"/>
                                        <p:tgtEl>
                                          <p:spTgt spid="5325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3258"/>
                                        </p:tgtEl>
                                        <p:attrNameLst>
                                          <p:attrName>style.visibility</p:attrName>
                                        </p:attrNameLst>
                                      </p:cBhvr>
                                      <p:to>
                                        <p:strVal val="visible"/>
                                      </p:to>
                                    </p:set>
                                    <p:anim calcmode="lin" valueType="num">
                                      <p:cBhvr additive="base">
                                        <p:cTn id="27" dur="500" fill="hold"/>
                                        <p:tgtEl>
                                          <p:spTgt spid="53258"/>
                                        </p:tgtEl>
                                        <p:attrNameLst>
                                          <p:attrName>ppt_x</p:attrName>
                                        </p:attrNameLst>
                                      </p:cBhvr>
                                      <p:tavLst>
                                        <p:tav tm="0">
                                          <p:val>
                                            <p:strVal val="#ppt_x"/>
                                          </p:val>
                                        </p:tav>
                                        <p:tav tm="100000">
                                          <p:val>
                                            <p:strVal val="#ppt_x"/>
                                          </p:val>
                                        </p:tav>
                                      </p:tavLst>
                                    </p:anim>
                                    <p:anim calcmode="lin" valueType="num">
                                      <p:cBhvr additive="base">
                                        <p:cTn id="28" dur="500" fill="hold"/>
                                        <p:tgtEl>
                                          <p:spTgt spid="532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4" grpId="0" animBg="1"/>
      <p:bldP spid="53255" grpId="0" animBg="1"/>
      <p:bldP spid="53256" grpId="0" animBg="1"/>
      <p:bldP spid="53257" grpId="0" animBg="1"/>
      <p:bldP spid="5325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a:xfrm>
            <a:off x="539750" y="260350"/>
            <a:ext cx="7543800" cy="1012825"/>
          </a:xfrm>
        </p:spPr>
        <p:txBody>
          <a:bodyPr/>
          <a:lstStyle/>
          <a:p>
            <a:pPr eaLnBrk="1" hangingPunct="1"/>
            <a:r>
              <a:rPr lang="zh-CN" altLang="en-US">
                <a:latin typeface="SimSun" panose="02010600030101010101" pitchFamily="2" charset="-122"/>
                <a:ea typeface="SimSun" panose="02010600030101010101" pitchFamily="2" charset="-122"/>
              </a:rPr>
              <a:t>粗心的衣帽间管理员</a:t>
            </a:r>
          </a:p>
        </p:txBody>
      </p:sp>
      <p:sp>
        <p:nvSpPr>
          <p:cNvPr id="59395" name="Rectangle 3"/>
          <p:cNvSpPr>
            <a:spLocks noGrp="1" noChangeArrowheads="1"/>
          </p:cNvSpPr>
          <p:nvPr>
            <p:ph idx="1"/>
          </p:nvPr>
        </p:nvSpPr>
        <p:spPr>
          <a:xfrm>
            <a:off x="457200" y="1484313"/>
            <a:ext cx="8229600" cy="4897437"/>
          </a:xfrm>
        </p:spPr>
        <p:txBody>
          <a:bodyPr/>
          <a:lstStyle/>
          <a:p>
            <a:pPr eaLnBrk="1" hangingPunct="1">
              <a:lnSpc>
                <a:spcPct val="110000"/>
              </a:lnSpc>
            </a:pPr>
            <a:r>
              <a:rPr lang="zh-CN" altLang="en-US" sz="2600" dirty="0">
                <a:ea typeface="SimSun" panose="02010600030101010101" pitchFamily="2" charset="-122"/>
              </a:rPr>
              <a:t>剧场的衣帽管理间新来了一个粗心的管理员</a:t>
            </a:r>
            <a:r>
              <a:rPr lang="en-US" altLang="zh-CN" sz="2600" dirty="0">
                <a:ea typeface="SimSun" panose="02010600030101010101" pitchFamily="2" charset="-122"/>
              </a:rPr>
              <a:t>,</a:t>
            </a:r>
            <a:r>
              <a:rPr lang="zh-CN" altLang="en-US" sz="2600" dirty="0">
                <a:ea typeface="SimSun" panose="02010600030101010101" pitchFamily="2" charset="-122"/>
              </a:rPr>
              <a:t>他忘了给每个客人的帽子夹上号码牌。散场时他只好随意地将帽子发还给客人。没有任何人拿到自己的帽子的概率是多少？</a:t>
            </a:r>
          </a:p>
          <a:p>
            <a:pPr eaLnBrk="1" hangingPunct="1">
              <a:lnSpc>
                <a:spcPct val="110000"/>
              </a:lnSpc>
            </a:pPr>
            <a:r>
              <a:rPr lang="zh-CN" altLang="en-US" sz="2600" dirty="0">
                <a:ea typeface="SimSun" panose="02010600030101010101" pitchFamily="2" charset="-122"/>
              </a:rPr>
              <a:t>这可以看作一个排列问题：对标号为</a:t>
            </a:r>
            <a:r>
              <a:rPr lang="en-US" altLang="zh-CN" sz="2600" dirty="0">
                <a:ea typeface="SimSun" panose="02010600030101010101" pitchFamily="2" charset="-122"/>
              </a:rPr>
              <a:t>1,2,3,…,</a:t>
            </a:r>
            <a:r>
              <a:rPr lang="en-US" altLang="zh-CN" sz="2600" i="1" dirty="0">
                <a:ea typeface="SimSun" panose="02010600030101010101" pitchFamily="2" charset="-122"/>
              </a:rPr>
              <a:t>n</a:t>
            </a:r>
            <a:r>
              <a:rPr lang="zh-CN" altLang="en-US" sz="2600" dirty="0">
                <a:ea typeface="SimSun" panose="02010600030101010101" pitchFamily="2" charset="-122"/>
              </a:rPr>
              <a:t>的</a:t>
            </a:r>
            <a:r>
              <a:rPr lang="en-US" altLang="zh-CN" sz="2600" i="1" dirty="0">
                <a:ea typeface="SimSun" panose="02010600030101010101" pitchFamily="2" charset="-122"/>
              </a:rPr>
              <a:t>n</a:t>
            </a:r>
            <a:r>
              <a:rPr lang="zh-CN" altLang="en-US" sz="2600" dirty="0">
                <a:ea typeface="SimSun" panose="02010600030101010101" pitchFamily="2" charset="-122"/>
              </a:rPr>
              <a:t>个帽子重新排列，新的序号为</a:t>
            </a:r>
            <a:r>
              <a:rPr lang="en-US" altLang="zh-CN" sz="2600" i="1" dirty="0">
                <a:ea typeface="SimSun" panose="02010600030101010101" pitchFamily="2" charset="-122"/>
              </a:rPr>
              <a:t>i</a:t>
            </a:r>
            <a:r>
              <a:rPr lang="en-US" altLang="zh-CN" sz="2600" baseline="-25000" dirty="0">
                <a:ea typeface="SimSun" panose="02010600030101010101" pitchFamily="2" charset="-122"/>
              </a:rPr>
              <a:t>1</a:t>
            </a:r>
            <a:r>
              <a:rPr lang="en-US" altLang="zh-CN" sz="2600" dirty="0">
                <a:ea typeface="SimSun" panose="02010600030101010101" pitchFamily="2" charset="-122"/>
              </a:rPr>
              <a:t>, </a:t>
            </a:r>
            <a:r>
              <a:rPr lang="en-US" altLang="zh-CN" sz="2600" i="1" dirty="0">
                <a:ea typeface="SimSun" panose="02010600030101010101" pitchFamily="2" charset="-122"/>
              </a:rPr>
              <a:t>i</a:t>
            </a:r>
            <a:r>
              <a:rPr lang="en-US" altLang="zh-CN" sz="2600" baseline="-25000" dirty="0">
                <a:ea typeface="SimSun" panose="02010600030101010101" pitchFamily="2" charset="-122"/>
              </a:rPr>
              <a:t>2</a:t>
            </a:r>
            <a:r>
              <a:rPr lang="en-US" altLang="zh-CN" sz="2600" dirty="0">
                <a:ea typeface="SimSun" panose="02010600030101010101" pitchFamily="2" charset="-122"/>
              </a:rPr>
              <a:t>, </a:t>
            </a:r>
            <a:r>
              <a:rPr lang="en-US" altLang="zh-CN" sz="2600" i="1" dirty="0">
                <a:ea typeface="SimSun" panose="02010600030101010101" pitchFamily="2" charset="-122"/>
              </a:rPr>
              <a:t>i</a:t>
            </a:r>
            <a:r>
              <a:rPr lang="en-US" altLang="zh-CN" sz="2600" baseline="-25000" dirty="0">
                <a:ea typeface="SimSun" panose="02010600030101010101" pitchFamily="2" charset="-122"/>
              </a:rPr>
              <a:t>3</a:t>
            </a:r>
            <a:r>
              <a:rPr lang="en-US" altLang="zh-CN" sz="2600" dirty="0">
                <a:ea typeface="SimSun" panose="02010600030101010101" pitchFamily="2" charset="-122"/>
              </a:rPr>
              <a:t>,…,</a:t>
            </a:r>
            <a:r>
              <a:rPr lang="en-US" altLang="zh-CN" sz="2600" i="1" dirty="0">
                <a:ea typeface="SimSun" panose="02010600030101010101" pitchFamily="2" charset="-122"/>
              </a:rPr>
              <a:t>i</a:t>
            </a:r>
            <a:r>
              <a:rPr lang="en-US" altLang="zh-CN" sz="2600" i="1" baseline="-25000" dirty="0">
                <a:ea typeface="SimSun" panose="02010600030101010101" pitchFamily="2" charset="-122"/>
              </a:rPr>
              <a:t>n</a:t>
            </a:r>
            <a:r>
              <a:rPr lang="zh-CN" altLang="en-US" sz="2600" dirty="0">
                <a:ea typeface="SimSun" panose="02010600030101010101" pitchFamily="2" charset="-122"/>
              </a:rPr>
              <a:t>。上述问题即：满足对任意</a:t>
            </a:r>
            <a:r>
              <a:rPr lang="en-US" altLang="zh-CN" sz="2600" i="1" dirty="0">
                <a:ea typeface="SimSun" panose="02010600030101010101" pitchFamily="2" charset="-122"/>
              </a:rPr>
              <a:t>k </a:t>
            </a:r>
            <a:r>
              <a:rPr lang="en-US" altLang="zh-CN" sz="2000" dirty="0">
                <a:ea typeface="SimSun" panose="02010600030101010101" pitchFamily="2" charset="-122"/>
              </a:rPr>
              <a:t>(1</a:t>
            </a:r>
            <a:r>
              <a:rPr lang="en-US" altLang="zh-CN" sz="2000" dirty="0">
                <a:ea typeface="SimSun" panose="02010600030101010101" pitchFamily="2" charset="-122"/>
                <a:sym typeface="Symbol" charset="0"/>
              </a:rPr>
              <a:t></a:t>
            </a:r>
            <a:r>
              <a:rPr lang="en-US" altLang="zh-CN" sz="2000" i="1" dirty="0">
                <a:ea typeface="SimSun" panose="02010600030101010101" pitchFamily="2" charset="-122"/>
                <a:sym typeface="Symbol" charset="0"/>
              </a:rPr>
              <a:t>k</a:t>
            </a:r>
            <a:r>
              <a:rPr lang="en-US" altLang="zh-CN" sz="2000" dirty="0">
                <a:ea typeface="SimSun" panose="02010600030101010101" pitchFamily="2" charset="-122"/>
                <a:sym typeface="Symbol" charset="0"/>
              </a:rPr>
              <a:t></a:t>
            </a:r>
            <a:r>
              <a:rPr lang="en-US" altLang="zh-CN" sz="2000" i="1" dirty="0">
                <a:ea typeface="SimSun" panose="02010600030101010101" pitchFamily="2" charset="-122"/>
                <a:sym typeface="Symbol" charset="0"/>
              </a:rPr>
              <a:t>n</a:t>
            </a:r>
            <a:r>
              <a:rPr lang="en-US" altLang="zh-CN" sz="2000" dirty="0">
                <a:ea typeface="SimSun" panose="02010600030101010101" pitchFamily="2" charset="-122"/>
                <a:sym typeface="Symbol" charset="0"/>
              </a:rPr>
              <a:t>),</a:t>
            </a:r>
            <a:r>
              <a:rPr lang="en-US" altLang="zh-CN" sz="2600" dirty="0">
                <a:ea typeface="SimSun" panose="02010600030101010101" pitchFamily="2" charset="-122"/>
                <a:sym typeface="Symbol" charset="0"/>
              </a:rPr>
              <a:t> </a:t>
            </a:r>
            <a:r>
              <a:rPr lang="en-US" altLang="zh-CN" sz="2600" i="1" dirty="0" err="1">
                <a:ea typeface="SimSun" panose="02010600030101010101" pitchFamily="2" charset="-122"/>
                <a:sym typeface="Symbol" charset="0"/>
              </a:rPr>
              <a:t>i</a:t>
            </a:r>
            <a:r>
              <a:rPr lang="en-US" altLang="zh-CN" sz="2600" baseline="-25000" dirty="0" err="1">
                <a:ea typeface="SimSun" panose="02010600030101010101" pitchFamily="2" charset="-122"/>
                <a:sym typeface="Symbol" charset="0"/>
              </a:rPr>
              <a:t>k</a:t>
            </a:r>
            <a:r>
              <a:rPr lang="en-US" altLang="zh-CN" sz="2600" dirty="0" err="1">
                <a:ea typeface="SimSun" panose="02010600030101010101" pitchFamily="2" charset="-122"/>
                <a:sym typeface="Symbol" charset="0"/>
              </a:rPr>
              <a:t></a:t>
            </a:r>
            <a:r>
              <a:rPr lang="en-US" altLang="zh-CN" sz="2600" i="1" dirty="0" err="1">
                <a:ea typeface="SimSun" panose="02010600030101010101" pitchFamily="2" charset="-122"/>
                <a:sym typeface="Symbol" charset="0"/>
              </a:rPr>
              <a:t>k</a:t>
            </a:r>
            <a:r>
              <a:rPr lang="zh-CN" altLang="en-US" sz="2600" dirty="0">
                <a:ea typeface="SimSun" panose="02010600030101010101" pitchFamily="2" charset="-122"/>
                <a:sym typeface="Symbol" charset="0"/>
              </a:rPr>
              <a:t>的排列出现的概率是多少？</a:t>
            </a:r>
          </a:p>
          <a:p>
            <a:pPr eaLnBrk="1" hangingPunct="1">
              <a:lnSpc>
                <a:spcPct val="110000"/>
              </a:lnSpc>
            </a:pPr>
            <a:r>
              <a:rPr lang="zh-CN" altLang="en-US" sz="2600" dirty="0">
                <a:ea typeface="SimSun" panose="02010600030101010101" pitchFamily="2" charset="-122"/>
                <a:sym typeface="Symbol" charset="0"/>
              </a:rPr>
              <a:t>这样的排列称为“</a:t>
            </a:r>
            <a:r>
              <a:rPr lang="zh-CN" altLang="en-US" sz="2600" b="1" dirty="0">
                <a:solidFill>
                  <a:srgbClr val="0315BD"/>
                </a:solidFill>
                <a:ea typeface="SimSun" panose="02010600030101010101" pitchFamily="2" charset="-122"/>
                <a:sym typeface="Symbol" charset="0"/>
              </a:rPr>
              <a:t>错位排列</a:t>
            </a:r>
            <a:r>
              <a:rPr lang="zh-CN" altLang="en-US" sz="2600" dirty="0">
                <a:ea typeface="SimSun" panose="02010600030101010101" pitchFamily="2" charset="-122"/>
                <a:sym typeface="Symbol" charset="0"/>
              </a:rPr>
              <a:t>”</a:t>
            </a:r>
            <a:r>
              <a:rPr lang="en-US" altLang="zh-CN" sz="2600" dirty="0">
                <a:ea typeface="SimSun" panose="02010600030101010101" pitchFamily="2" charset="-122"/>
                <a:sym typeface="Symbol" charset="0"/>
              </a:rPr>
              <a:t>(</a:t>
            </a:r>
            <a:r>
              <a:rPr lang="en-US" altLang="zh-CN" sz="2600" dirty="0">
                <a:solidFill>
                  <a:srgbClr val="0315BD"/>
                </a:solidFill>
                <a:ea typeface="SimSun" panose="02010600030101010101" pitchFamily="2" charset="-122"/>
                <a:sym typeface="Symbol" charset="0"/>
              </a:rPr>
              <a:t>derangement</a:t>
            </a:r>
            <a:r>
              <a:rPr lang="en-US" altLang="zh-CN" sz="2600" dirty="0">
                <a:ea typeface="SimSun" panose="02010600030101010101" pitchFamily="2" charset="-122"/>
                <a:sym typeface="Symbol" charset="0"/>
              </a:rPr>
              <a:t>)</a:t>
            </a:r>
            <a:r>
              <a:rPr lang="zh-CN" altLang="en-US" sz="2600" dirty="0">
                <a:ea typeface="SimSun" panose="02010600030101010101" pitchFamily="2" charset="-122"/>
                <a:sym typeface="Symbol" charset="0"/>
              </a:rPr>
              <a:t>。</a:t>
            </a:r>
          </a:p>
          <a:p>
            <a:pPr eaLnBrk="1" hangingPunct="1">
              <a:lnSpc>
                <a:spcPct val="110000"/>
              </a:lnSpc>
            </a:pPr>
            <a:r>
              <a:rPr lang="zh-CN" altLang="en-US" sz="2600" dirty="0">
                <a:ea typeface="SimSun" panose="02010600030101010101" pitchFamily="2" charset="-122"/>
                <a:sym typeface="Symbol" charset="0"/>
              </a:rPr>
              <a:t>适当的集合模型使问题得到简化。</a:t>
            </a:r>
          </a:p>
        </p:txBody>
      </p:sp>
    </p:spTree>
    <p:extLst>
      <p:ext uri="{BB962C8B-B14F-4D97-AF65-F5344CB8AC3E}">
        <p14:creationId xmlns:p14="http://schemas.microsoft.com/office/powerpoint/2010/main" val="27622717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9395">
                                            <p:txEl>
                                              <p:pRg st="1" end="1"/>
                                            </p:txEl>
                                          </p:spTgt>
                                        </p:tgtEl>
                                        <p:attrNameLst>
                                          <p:attrName>style.visibility</p:attrName>
                                        </p:attrNameLst>
                                      </p:cBhvr>
                                      <p:to>
                                        <p:strVal val="visible"/>
                                      </p:to>
                                    </p:set>
                                    <p:anim calcmode="lin" valueType="num">
                                      <p:cBhvr additive="base">
                                        <p:cTn id="7" dur="500" fill="hold"/>
                                        <p:tgtEl>
                                          <p:spTgt spid="5939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939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9395">
                                            <p:txEl>
                                              <p:pRg st="2" end="2"/>
                                            </p:txEl>
                                          </p:spTgt>
                                        </p:tgtEl>
                                        <p:attrNameLst>
                                          <p:attrName>style.visibility</p:attrName>
                                        </p:attrNameLst>
                                      </p:cBhvr>
                                      <p:to>
                                        <p:strVal val="visible"/>
                                      </p:to>
                                    </p:set>
                                    <p:anim calcmode="lin" valueType="num">
                                      <p:cBhvr additive="base">
                                        <p:cTn id="11" dur="500" fill="hold"/>
                                        <p:tgtEl>
                                          <p:spTgt spid="5939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9395">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9395">
                                            <p:txEl>
                                              <p:pRg st="3" end="3"/>
                                            </p:txEl>
                                          </p:spTgt>
                                        </p:tgtEl>
                                        <p:attrNameLst>
                                          <p:attrName>style.visibility</p:attrName>
                                        </p:attrNameLst>
                                      </p:cBhvr>
                                      <p:to>
                                        <p:strVal val="visible"/>
                                      </p:to>
                                    </p:set>
                                    <p:anim calcmode="lin" valueType="num">
                                      <p:cBhvr additive="base">
                                        <p:cTn id="15" dur="500" fill="hold"/>
                                        <p:tgtEl>
                                          <p:spTgt spid="59395">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939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AutoShape 2" descr="信纸"/>
          <p:cNvSpPr>
            <a:spLocks noChangeArrowheads="1"/>
          </p:cNvSpPr>
          <p:nvPr/>
        </p:nvSpPr>
        <p:spPr bwMode="auto">
          <a:xfrm>
            <a:off x="250825" y="2133600"/>
            <a:ext cx="8497888" cy="4535488"/>
          </a:xfrm>
          <a:prstGeom prst="roundRect">
            <a:avLst>
              <a:gd name="adj" fmla="val 16667"/>
            </a:avLst>
          </a:prstGeom>
          <a:blipFill dpi="0" rotWithShape="1">
            <a:blip r:embed="rId4">
              <a:alphaModFix amt="50000"/>
            </a:blip>
            <a:srcRect/>
            <a:tile tx="0" ty="0" sx="100000" sy="100000" flip="none" algn="tl"/>
          </a:blip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CN" altLang="en-US">
              <a:ea typeface="黑体" charset="0"/>
              <a:cs typeface="黑体" charset="0"/>
            </a:endParaRPr>
          </a:p>
        </p:txBody>
      </p:sp>
      <p:sp>
        <p:nvSpPr>
          <p:cNvPr id="75778" name="Rectangle 3"/>
          <p:cNvSpPr>
            <a:spLocks noGrp="1" noChangeArrowheads="1"/>
          </p:cNvSpPr>
          <p:nvPr>
            <p:ph type="title"/>
          </p:nvPr>
        </p:nvSpPr>
        <p:spPr>
          <a:xfrm>
            <a:off x="323850" y="333375"/>
            <a:ext cx="7543800" cy="796925"/>
          </a:xfrm>
        </p:spPr>
        <p:txBody>
          <a:bodyPr/>
          <a:lstStyle/>
          <a:p>
            <a:pPr eaLnBrk="1" hangingPunct="1"/>
            <a:r>
              <a:rPr lang="zh-CN" altLang="en-US"/>
              <a:t>错位排列的个数 </a:t>
            </a:r>
            <a:r>
              <a:rPr lang="en-US" altLang="zh-CN"/>
              <a:t>– </a:t>
            </a:r>
            <a:r>
              <a:rPr lang="zh-CN" altLang="en-US"/>
              <a:t>推导</a:t>
            </a:r>
          </a:p>
        </p:txBody>
      </p:sp>
      <p:sp>
        <p:nvSpPr>
          <p:cNvPr id="75779" name="Rectangle 4"/>
          <p:cNvSpPr>
            <a:spLocks noGrp="1" noChangeArrowheads="1"/>
          </p:cNvSpPr>
          <p:nvPr>
            <p:ph type="body" sz="half" idx="1"/>
          </p:nvPr>
        </p:nvSpPr>
        <p:spPr>
          <a:xfrm>
            <a:off x="539750" y="1198563"/>
            <a:ext cx="7272338" cy="935037"/>
          </a:xfrm>
        </p:spPr>
        <p:txBody>
          <a:bodyPr/>
          <a:lstStyle/>
          <a:p>
            <a:pPr eaLnBrk="1" hangingPunct="1"/>
            <a:r>
              <a:rPr lang="zh-CN" altLang="en-US" sz="2400" dirty="0"/>
              <a:t>我们将</a:t>
            </a:r>
            <a:r>
              <a:rPr lang="en-US" altLang="zh-CN" sz="2400" i="1" dirty="0" err="1"/>
              <a:t>i</a:t>
            </a:r>
            <a:r>
              <a:rPr lang="en-US" altLang="zh-CN" sz="2400" baseline="-25000" dirty="0" err="1"/>
              <a:t>k</a:t>
            </a:r>
            <a:r>
              <a:rPr lang="en-US" altLang="zh-CN" sz="2400" dirty="0"/>
              <a:t>=</a:t>
            </a:r>
            <a:r>
              <a:rPr lang="en-US" altLang="zh-CN" sz="2400" i="1" dirty="0"/>
              <a:t>k</a:t>
            </a:r>
            <a:r>
              <a:rPr lang="zh-CN" altLang="en-US" sz="2400" dirty="0"/>
              <a:t>称为“性质</a:t>
            </a:r>
            <a:r>
              <a:rPr lang="en-US" altLang="zh-CN" sz="2400" i="1" dirty="0"/>
              <a:t>A</a:t>
            </a:r>
            <a:r>
              <a:rPr lang="en-US" altLang="zh-CN" sz="2400" baseline="-25000" dirty="0"/>
              <a:t>k</a:t>
            </a:r>
            <a:r>
              <a:rPr lang="en-US" altLang="zh-CN" sz="2400" i="1" dirty="0"/>
              <a:t>”</a:t>
            </a:r>
            <a:r>
              <a:rPr lang="zh-CN" altLang="en-US" sz="2400" dirty="0"/>
              <a:t>。满足性质</a:t>
            </a:r>
            <a:r>
              <a:rPr lang="en-US" altLang="zh-CN" sz="2400" i="1" dirty="0"/>
              <a:t>A</a:t>
            </a:r>
            <a:r>
              <a:rPr lang="en-US" altLang="zh-CN" sz="2400" baseline="-25000" dirty="0"/>
              <a:t>k</a:t>
            </a:r>
            <a:r>
              <a:rPr lang="zh-CN" altLang="en-US" sz="2400" dirty="0"/>
              <a:t>的排列构成所有排列的一个子集</a:t>
            </a:r>
            <a:r>
              <a:rPr lang="en-US" altLang="zh-CN" sz="2400" i="1" dirty="0"/>
              <a:t>A</a:t>
            </a:r>
            <a:r>
              <a:rPr lang="en-US" altLang="zh-CN" sz="2400" baseline="-25000" dirty="0"/>
              <a:t>k</a:t>
            </a:r>
            <a:r>
              <a:rPr lang="zh-CN" altLang="en-US" sz="2400" dirty="0"/>
              <a:t>。</a:t>
            </a:r>
          </a:p>
        </p:txBody>
      </p:sp>
      <p:graphicFrame>
        <p:nvGraphicFramePr>
          <p:cNvPr id="75780" name="Object 5"/>
          <p:cNvGraphicFramePr>
            <a:graphicFrameLocks noGrp="1" noChangeAspect="1"/>
          </p:cNvGraphicFramePr>
          <p:nvPr>
            <p:ph sz="half" idx="2"/>
          </p:nvPr>
        </p:nvGraphicFramePr>
        <p:xfrm>
          <a:off x="900113" y="2401888"/>
          <a:ext cx="7488237" cy="4070350"/>
        </p:xfrm>
        <a:graphic>
          <a:graphicData uri="http://schemas.openxmlformats.org/presentationml/2006/ole">
            <mc:AlternateContent xmlns:mc="http://schemas.openxmlformats.org/markup-compatibility/2006">
              <mc:Choice xmlns:v="urn:schemas-microsoft-com:vml" Requires="v">
                <p:oleObj spid="_x0000_s13350" name="公式" r:id="rId5" imgW="3784600" imgH="2057400" progId="Equation.3">
                  <p:embed/>
                </p:oleObj>
              </mc:Choice>
              <mc:Fallback>
                <p:oleObj name="公式" r:id="rId5" imgW="3784600" imgH="2057400" progId="Equation.3">
                  <p:embed/>
                  <p:pic>
                    <p:nvPicPr>
                      <p:cNvPr id="75780" name="Object 5"/>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2401888"/>
                        <a:ext cx="7488237" cy="40703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544948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a:lstStyle/>
          <a:p>
            <a:pPr eaLnBrk="1" hangingPunct="1"/>
            <a:r>
              <a:rPr lang="zh-CN" altLang="en-US" dirty="0"/>
              <a:t>错位排列的个数 </a:t>
            </a:r>
            <a:r>
              <a:rPr lang="en-US" altLang="zh-CN" dirty="0"/>
              <a:t>– </a:t>
            </a:r>
            <a:r>
              <a:rPr lang="zh-CN" altLang="en-US" dirty="0"/>
              <a:t>计算</a:t>
            </a:r>
          </a:p>
        </p:txBody>
      </p:sp>
      <p:graphicFrame>
        <p:nvGraphicFramePr>
          <p:cNvPr id="77826" name="Object 4"/>
          <p:cNvGraphicFramePr>
            <a:graphicFrameLocks noGrp="1" noChangeAspect="1"/>
          </p:cNvGraphicFramePr>
          <p:nvPr>
            <p:ph sz="half" idx="4294967295"/>
          </p:nvPr>
        </p:nvGraphicFramePr>
        <p:xfrm>
          <a:off x="395288" y="1700213"/>
          <a:ext cx="7878762" cy="4392612"/>
        </p:xfrm>
        <a:graphic>
          <a:graphicData uri="http://schemas.openxmlformats.org/presentationml/2006/ole">
            <mc:AlternateContent xmlns:mc="http://schemas.openxmlformats.org/markup-compatibility/2006">
              <mc:Choice xmlns:v="urn:schemas-microsoft-com:vml" Requires="v">
                <p:oleObj spid="_x0000_s14371" name="Equation" r:id="rId4" imgW="4191000" imgH="2336800" progId="Equation.3">
                  <p:embed/>
                </p:oleObj>
              </mc:Choice>
              <mc:Fallback>
                <p:oleObj name="Equation" r:id="rId4" imgW="4191000" imgH="2336800" progId="Equation.3">
                  <p:embed/>
                  <p:pic>
                    <p:nvPicPr>
                      <p:cNvPr id="7782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700213"/>
                        <a:ext cx="7878762" cy="43926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77827" name="Line 7"/>
          <p:cNvSpPr>
            <a:spLocks noChangeShapeType="1"/>
          </p:cNvSpPr>
          <p:nvPr/>
        </p:nvSpPr>
        <p:spPr bwMode="auto">
          <a:xfrm>
            <a:off x="1735138" y="6151563"/>
            <a:ext cx="6337300" cy="0"/>
          </a:xfrm>
          <a:prstGeom prst="line">
            <a:avLst/>
          </a:prstGeom>
          <a:noFill/>
          <a:ln w="28575">
            <a:solidFill>
              <a:srgbClr val="FF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9" name="文本框 8">
            <a:extLst>
              <a:ext uri="{FF2B5EF4-FFF2-40B4-BE49-F238E27FC236}">
                <a16:creationId xmlns:a16="http://schemas.microsoft.com/office/drawing/2014/main" id="{F3FF1990-A735-DA4D-88FF-D7619A9221E0}"/>
              </a:ext>
            </a:extLst>
          </p:cNvPr>
          <p:cNvSpPr txBox="1"/>
          <p:nvPr/>
        </p:nvSpPr>
        <p:spPr>
          <a:xfrm flipH="1">
            <a:off x="3168978" y="4612318"/>
            <a:ext cx="144018" cy="216024"/>
          </a:xfrm>
          <a:prstGeom prst="rect">
            <a:avLst/>
          </a:prstGeom>
          <a:solidFill>
            <a:schemeClr val="bg1"/>
          </a:solidFill>
        </p:spPr>
        <p:txBody>
          <a:bodyPr wrap="square" lIns="0" tIns="0" rIns="0" bIns="0" rtlCol="0">
            <a:spAutoFit/>
          </a:bodyPr>
          <a:lstStyle/>
          <a:p>
            <a:r>
              <a:rPr kumimoji="1" lang="en-US" altLang="zh-CN" sz="1400" dirty="0">
                <a:latin typeface="Times New Roman" panose="02020603050405020304" pitchFamily="18" charset="0"/>
                <a:cs typeface="Times New Roman" panose="02020603050405020304" pitchFamily="18" charset="0"/>
              </a:rPr>
              <a:t>0</a:t>
            </a:r>
            <a:endParaRPr kumimoji="1" lang="zh-CN" altLang="en-US"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BF9D9C6F-FB6E-3A42-89D5-0ED7969E0F45}"/>
              </a:ext>
            </a:extLst>
          </p:cNvPr>
          <p:cNvSpPr txBox="1"/>
          <p:nvPr/>
        </p:nvSpPr>
        <p:spPr>
          <a:xfrm flipH="1">
            <a:off x="6398326" y="4604879"/>
            <a:ext cx="144018" cy="216024"/>
          </a:xfrm>
          <a:prstGeom prst="rect">
            <a:avLst/>
          </a:prstGeom>
          <a:solidFill>
            <a:schemeClr val="bg1"/>
          </a:solidFill>
        </p:spPr>
        <p:txBody>
          <a:bodyPr wrap="square" lIns="0" tIns="0" rIns="0" bIns="0" rtlCol="0">
            <a:spAutoFit/>
          </a:bodyPr>
          <a:lstStyle/>
          <a:p>
            <a:r>
              <a:rPr kumimoji="1" lang="en-US" altLang="zh-CN" sz="1400" dirty="0">
                <a:latin typeface="Times New Roman" panose="02020603050405020304" pitchFamily="18" charset="0"/>
                <a:cs typeface="Times New Roman" panose="02020603050405020304" pitchFamily="18" charset="0"/>
              </a:rPr>
              <a:t>0</a:t>
            </a:r>
            <a:endParaRPr kumimoji="1" lang="zh-CN" altLang="en-US" sz="2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A7DE652A-A174-C748-B14B-086CFBD11F0E}"/>
              </a:ext>
            </a:extLst>
          </p:cNvPr>
          <p:cNvSpPr txBox="1"/>
          <p:nvPr/>
        </p:nvSpPr>
        <p:spPr>
          <a:xfrm flipH="1">
            <a:off x="1371709" y="5474166"/>
            <a:ext cx="144018" cy="216024"/>
          </a:xfrm>
          <a:prstGeom prst="rect">
            <a:avLst/>
          </a:prstGeom>
          <a:solidFill>
            <a:schemeClr val="bg1"/>
          </a:solidFill>
        </p:spPr>
        <p:txBody>
          <a:bodyPr wrap="square" lIns="0" tIns="0" rIns="0" bIns="0" rtlCol="0">
            <a:spAutoFit/>
          </a:bodyPr>
          <a:lstStyle/>
          <a:p>
            <a:r>
              <a:rPr kumimoji="1" lang="en-US" altLang="zh-CN" sz="1400" dirty="0">
                <a:latin typeface="Times New Roman" panose="02020603050405020304" pitchFamily="18" charset="0"/>
                <a:cs typeface="Times New Roman" panose="02020603050405020304" pitchFamily="18" charset="0"/>
              </a:rPr>
              <a:t>0</a:t>
            </a:r>
            <a:endParaRPr kumimoji="1"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6217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r>
              <a:rPr lang="zh-CN" altLang="en-US" dirty="0"/>
              <a:t>计数基本原则</a:t>
            </a:r>
            <a:endParaRPr lang="en-US" altLang="zh-CN" dirty="0"/>
          </a:p>
        </p:txBody>
      </p:sp>
      <mc:AlternateContent xmlns:mc="http://schemas.openxmlformats.org/markup-compatibility/2006" xmlns:a14="http://schemas.microsoft.com/office/drawing/2010/main">
        <mc:Choice Requires="a14">
          <p:sp>
            <p:nvSpPr>
              <p:cNvPr id="77827" name="Rectangle 3"/>
              <p:cNvSpPr>
                <a:spLocks noGrp="1" noChangeArrowheads="1"/>
              </p:cNvSpPr>
              <p:nvPr>
                <p:ph idx="1"/>
              </p:nvPr>
            </p:nvSpPr>
            <p:spPr/>
            <p:txBody>
              <a:bodyPr>
                <a:normAutofit/>
              </a:bodyPr>
              <a:lstStyle/>
              <a:p>
                <a:r>
                  <a:rPr lang="zh-CN" altLang="en-US" sz="2800" b="1" dirty="0">
                    <a:solidFill>
                      <a:srgbClr val="0315BD"/>
                    </a:solidFill>
                  </a:rPr>
                  <a:t>乘法原则</a:t>
                </a:r>
                <a:endParaRPr lang="en-US" altLang="zh-CN" sz="2800" b="1" dirty="0">
                  <a:solidFill>
                    <a:srgbClr val="0315BD"/>
                  </a:solidFill>
                </a:endParaRPr>
              </a:p>
              <a:p>
                <a:pPr lvl="1"/>
                <a:r>
                  <a:rPr lang="zh-CN" altLang="en-US" sz="2400" dirty="0"/>
                  <a:t>做一件事有两个步骤，第一步有</a:t>
                </a:r>
                <a:r>
                  <a:rPr lang="en-US" altLang="zh-CN" sz="2400" dirty="0"/>
                  <a:t> </a:t>
                </a:r>
                <a:r>
                  <a:rPr lang="en-US" altLang="zh-CN" sz="2400" i="1" dirty="0"/>
                  <a:t>n</a:t>
                </a:r>
                <a:r>
                  <a:rPr lang="en-US" altLang="zh-CN" sz="2400" dirty="0"/>
                  <a:t> </a:t>
                </a:r>
                <a:r>
                  <a:rPr lang="zh-CN" altLang="en-US" sz="2400" dirty="0"/>
                  <a:t>种完成方式，第二步</a:t>
                </a:r>
                <a:r>
                  <a:rPr lang="en-US" altLang="zh-CN" sz="2400" dirty="0"/>
                  <a:t> </a:t>
                </a:r>
                <a:r>
                  <a:rPr lang="en-US" altLang="zh-CN" sz="2400" i="1" dirty="0"/>
                  <a:t>m</a:t>
                </a:r>
                <a:r>
                  <a:rPr lang="en-US" altLang="zh-CN" sz="2400" dirty="0"/>
                  <a:t> </a:t>
                </a:r>
                <a:r>
                  <a:rPr lang="zh-CN" altLang="en-US" sz="2400" dirty="0"/>
                  <a:t>种完成方式，则完成这件事情共有</a:t>
                </a:r>
                <a:r>
                  <a:rPr lang="en-US" altLang="zh-CN" sz="2400" dirty="0"/>
                  <a:t> </a:t>
                </a:r>
                <a:r>
                  <a:rPr lang="en-US" altLang="zh-CN" sz="2400" i="1" dirty="0" err="1"/>
                  <a:t>m</a:t>
                </a:r>
                <a:r>
                  <a:rPr lang="en-US" altLang="zh-CN" sz="2400" dirty="0" err="1"/>
                  <a:t>×</a:t>
                </a:r>
                <a:r>
                  <a:rPr lang="en-US" altLang="zh-CN" sz="2400" i="1" dirty="0" err="1"/>
                  <a:t>n</a:t>
                </a:r>
                <a:r>
                  <a:rPr lang="en-US" altLang="zh-CN" sz="2400" dirty="0"/>
                  <a:t> </a:t>
                </a:r>
                <a:r>
                  <a:rPr lang="zh-CN" altLang="en-US" sz="2400" dirty="0"/>
                  <a:t>种方法</a:t>
                </a:r>
              </a:p>
              <a:p>
                <a:pPr lvl="2"/>
                <a:r>
                  <a:rPr lang="zh-CN" altLang="en-US" sz="2000" dirty="0"/>
                  <a:t>例</a:t>
                </a:r>
                <a:r>
                  <a:rPr lang="en-US" altLang="zh-CN" sz="2000" dirty="0"/>
                  <a:t>:  </a:t>
                </a:r>
                <a:r>
                  <a:rPr lang="en-US" altLang="zh-CN" sz="2000" i="1" dirty="0"/>
                  <a:t>A</a:t>
                </a:r>
                <a:r>
                  <a:rPr lang="en-US" altLang="zh-CN" sz="2000" dirty="0"/>
                  <a:t> </a:t>
                </a:r>
                <a:r>
                  <a:rPr lang="zh-CN" altLang="en-US" sz="2000" dirty="0"/>
                  <a:t>是有限集合，</a:t>
                </a:r>
                <a:r>
                  <a:rPr lang="en-US" altLang="zh-CN" sz="2000" dirty="0"/>
                  <a:t> |</a:t>
                </a:r>
                <a:r>
                  <a:rPr lang="en-US" altLang="zh-CN" sz="2000" i="1" dirty="0"/>
                  <a:t>A</a:t>
                </a:r>
                <a:r>
                  <a:rPr lang="en-US" altLang="zh-CN" sz="2000" dirty="0"/>
                  <a:t>|=</a:t>
                </a:r>
                <a:r>
                  <a:rPr lang="en-US" altLang="zh-CN" sz="2000" i="1" dirty="0"/>
                  <a:t>n</a:t>
                </a:r>
                <a:r>
                  <a:rPr lang="en-US" altLang="zh-CN" sz="2000" dirty="0"/>
                  <a:t>.    </a:t>
                </a:r>
                <a:r>
                  <a:rPr lang="en-US" altLang="zh-CN" sz="2000" i="1" dirty="0"/>
                  <a:t>A</a:t>
                </a:r>
                <a:r>
                  <a:rPr lang="zh-CN" altLang="en-US" sz="2000" dirty="0"/>
                  <a:t>的幂集有几个元素？</a:t>
                </a:r>
                <a:endParaRPr lang="en-US" altLang="zh-CN" sz="2000" dirty="0"/>
              </a:p>
              <a:p>
                <a:pPr lvl="4"/>
                <a14:m>
                  <m:oMath xmlns:m="http://schemas.openxmlformats.org/officeDocument/2006/math">
                    <m:r>
                      <a:rPr lang="en-US" altLang="zh-CN" dirty="0" smtClean="0">
                        <a:latin typeface="Cambria Math" panose="02040503050406030204" pitchFamily="18" charset="0"/>
                      </a:rPr>
                      <m:t>𝑃</m:t>
                    </m:r>
                    <m:r>
                      <a:rPr lang="en-US" altLang="zh-CN" dirty="0" smtClean="0">
                        <a:latin typeface="Cambria Math" panose="02040503050406030204" pitchFamily="18" charset="0"/>
                      </a:rPr>
                      <m:t>(</m:t>
                    </m:r>
                    <m:r>
                      <a:rPr lang="en-US" altLang="zh-CN" dirty="0" smtClean="0">
                        <a:latin typeface="Cambria Math" panose="02040503050406030204" pitchFamily="18" charset="0"/>
                      </a:rPr>
                      <m:t>𝐴</m:t>
                    </m:r>
                    <m:r>
                      <a:rPr lang="en-US" altLang="zh-CN" dirty="0" smtClean="0">
                        <a:latin typeface="Cambria Math" panose="02040503050406030204" pitchFamily="18" charset="0"/>
                      </a:rPr>
                      <m:t>) = </m:t>
                    </m:r>
                    <m:sSup>
                      <m:sSupPr>
                        <m:ctrlPr>
                          <a:rPr lang="en-US" altLang="zh-CN" i="1" dirty="0" smtClean="0">
                            <a:latin typeface="Cambria Math" panose="02040503050406030204" pitchFamily="18" charset="0"/>
                          </a:rPr>
                        </m:ctrlPr>
                      </m:sSupPr>
                      <m:e>
                        <m:r>
                          <a:rPr lang="en-US" altLang="zh-CN" dirty="0" smtClean="0">
                            <a:latin typeface="Cambria Math" panose="02040503050406030204" pitchFamily="18" charset="0"/>
                          </a:rPr>
                          <m:t>2</m:t>
                        </m:r>
                      </m:e>
                      <m:sup>
                        <m:r>
                          <a:rPr lang="en-US" altLang="zh-CN" dirty="0" smtClean="0">
                            <a:latin typeface="Cambria Math" panose="02040503050406030204" pitchFamily="18" charset="0"/>
                          </a:rPr>
                          <m:t>𝑛</m:t>
                        </m:r>
                      </m:sup>
                    </m:sSup>
                  </m:oMath>
                </a14:m>
                <a:r>
                  <a:rPr lang="en-US" altLang="zh-CN" dirty="0"/>
                  <a:t>.   </a:t>
                </a:r>
              </a:p>
              <a:p>
                <a:pPr lvl="4"/>
                <a:endParaRPr lang="en-US" altLang="zh-CN" sz="1800" dirty="0"/>
              </a:p>
              <a:p>
                <a:r>
                  <a:rPr lang="zh-CN" altLang="en-US" sz="2800" b="1" dirty="0">
                    <a:solidFill>
                      <a:srgbClr val="0315BD"/>
                    </a:solidFill>
                  </a:rPr>
                  <a:t>加法原则</a:t>
                </a:r>
              </a:p>
              <a:p>
                <a:pPr lvl="1"/>
                <a:r>
                  <a:rPr lang="zh-CN" altLang="en-US" sz="2400" dirty="0"/>
                  <a:t>一件事情有两种做法，第一种做法有</a:t>
                </a:r>
                <a:r>
                  <a:rPr lang="en-US" altLang="zh-CN" sz="2400" i="1" dirty="0"/>
                  <a:t>n</a:t>
                </a:r>
                <a:r>
                  <a:rPr lang="zh-CN" altLang="en-US" sz="2400" dirty="0"/>
                  <a:t>种方式，第二种做法有</a:t>
                </a:r>
                <a:r>
                  <a:rPr lang="en-US" altLang="zh-CN" sz="2400" i="1" dirty="0"/>
                  <a:t>m</a:t>
                </a:r>
                <a:r>
                  <a:rPr lang="zh-CN" altLang="en-US" sz="2400" dirty="0"/>
                  <a:t>种方式，则完成这件事情共有</a:t>
                </a:r>
                <a:r>
                  <a:rPr lang="en-US" altLang="zh-CN" sz="2400" i="1" dirty="0"/>
                  <a:t>m</a:t>
                </a:r>
                <a:r>
                  <a:rPr lang="zh-CN" altLang="en-US" sz="2400" dirty="0"/>
                  <a:t>＋</a:t>
                </a:r>
                <a:r>
                  <a:rPr lang="en-US" altLang="zh-CN" sz="2400" i="1" dirty="0"/>
                  <a:t>n</a:t>
                </a:r>
                <a:r>
                  <a:rPr lang="zh-CN" altLang="en-US" sz="2400" dirty="0"/>
                  <a:t>种方法</a:t>
                </a:r>
              </a:p>
              <a:p>
                <a:pPr lvl="2"/>
                <a:r>
                  <a:rPr lang="zh-CN" altLang="en-US" sz="2000" dirty="0"/>
                  <a:t>例</a:t>
                </a:r>
                <a:r>
                  <a:rPr lang="en-US" altLang="zh-CN" sz="2000" dirty="0"/>
                  <a:t>:</a:t>
                </a:r>
                <a:r>
                  <a:rPr lang="zh-CN" altLang="en-US" sz="2000" dirty="0"/>
                  <a:t> 含数字</a:t>
                </a:r>
                <a:r>
                  <a:rPr lang="en-US" altLang="zh-CN" sz="2000" dirty="0"/>
                  <a:t>1</a:t>
                </a:r>
                <a:r>
                  <a:rPr lang="zh-CN" altLang="en-US" sz="2000" dirty="0"/>
                  <a:t>的小于</a:t>
                </a:r>
                <a:r>
                  <a:rPr lang="en-US" altLang="zh-CN" sz="2000" dirty="0"/>
                  <a:t>10000</a:t>
                </a:r>
                <a:r>
                  <a:rPr lang="zh-CN" altLang="en-US" sz="2000" dirty="0"/>
                  <a:t>的正整数个数</a:t>
                </a:r>
                <a:r>
                  <a:rPr lang="en-US" altLang="zh-CN" sz="2000" dirty="0"/>
                  <a:t>?</a:t>
                </a:r>
                <a:endParaRPr lang="zh-CN" altLang="en-US" sz="2000" dirty="0"/>
              </a:p>
            </p:txBody>
          </p:sp>
        </mc:Choice>
        <mc:Fallback xmlns="">
          <p:sp>
            <p:nvSpPr>
              <p:cNvPr id="77827" name="Rectangle 3"/>
              <p:cNvSpPr>
                <a:spLocks noGrp="1" noRot="1" noChangeAspect="1" noMove="1" noResize="1" noEditPoints="1" noAdjustHandles="1" noChangeArrowheads="1" noChangeShapeType="1" noTextEdit="1"/>
              </p:cNvSpPr>
              <p:nvPr>
                <p:ph idx="1"/>
              </p:nvPr>
            </p:nvSpPr>
            <p:spPr>
              <a:blipFill>
                <a:blip r:embed="rId3"/>
                <a:stretch>
                  <a:fillRect l="-617" t="-1719" r="-617"/>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637465E8-886C-EF49-9DC2-55CCB6FE7047}"/>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5" name="页脚占位符 4">
            <a:extLst>
              <a:ext uri="{FF2B5EF4-FFF2-40B4-BE49-F238E27FC236}">
                <a16:creationId xmlns:a16="http://schemas.microsoft.com/office/drawing/2014/main" id="{FF16A2EA-B7A8-B648-9667-F33230AB9ECA}"/>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6" name="灯片编号占位符 5">
            <a:extLst>
              <a:ext uri="{FF2B5EF4-FFF2-40B4-BE49-F238E27FC236}">
                <a16:creationId xmlns:a16="http://schemas.microsoft.com/office/drawing/2014/main" id="{389627B0-80CB-3448-BDD2-0EC7F7E0F317}"/>
              </a:ext>
            </a:extLst>
          </p:cNvPr>
          <p:cNvSpPr>
            <a:spLocks noGrp="1"/>
          </p:cNvSpPr>
          <p:nvPr>
            <p:ph type="sldNum" sz="quarter" idx="4"/>
          </p:nvPr>
        </p:nvSpPr>
        <p:spPr/>
        <p:txBody>
          <a:bodyPr/>
          <a:lstStyle/>
          <a:p>
            <a:fld id="{EF2CBC89-708E-48CD-BCD6-CCB7D6409EDD}" type="slidenum">
              <a:rPr lang="en-US" altLang="zh-CN" smtClean="0"/>
              <a:pPr/>
              <a:t>4</a:t>
            </a:fld>
            <a:endParaRPr lang="en-US" altLang="zh-CN" dirty="0"/>
          </a:p>
        </p:txBody>
      </p:sp>
    </p:spTree>
    <p:extLst>
      <p:ext uri="{BB962C8B-B14F-4D97-AF65-F5344CB8AC3E}">
        <p14:creationId xmlns:p14="http://schemas.microsoft.com/office/powerpoint/2010/main" val="1945532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EAA836-30D6-EC40-BA05-8E025DA50BCD}"/>
              </a:ext>
            </a:extLst>
          </p:cNvPr>
          <p:cNvSpPr>
            <a:spLocks noGrp="1"/>
          </p:cNvSpPr>
          <p:nvPr>
            <p:ph type="title"/>
          </p:nvPr>
        </p:nvSpPr>
        <p:spPr/>
        <p:txBody>
          <a:bodyPr/>
          <a:lstStyle/>
          <a:p>
            <a:r>
              <a:rPr lang="zh-CN" altLang="en-US" dirty="0"/>
              <a:t>错位排列的应用</a:t>
            </a:r>
            <a:endParaRPr kumimoji="1" lang="zh-CN" altLang="en-US" dirty="0"/>
          </a:p>
        </p:txBody>
      </p:sp>
      <p:sp>
        <p:nvSpPr>
          <p:cNvPr id="6" name="内容占位符 5">
            <a:extLst>
              <a:ext uri="{FF2B5EF4-FFF2-40B4-BE49-F238E27FC236}">
                <a16:creationId xmlns:a16="http://schemas.microsoft.com/office/drawing/2014/main" id="{DF6AE301-EFD3-3A4D-B584-3D20E77E1EDC}"/>
              </a:ext>
            </a:extLst>
          </p:cNvPr>
          <p:cNvSpPr>
            <a:spLocks noGrp="1"/>
          </p:cNvSpPr>
          <p:nvPr>
            <p:ph idx="1"/>
          </p:nvPr>
        </p:nvSpPr>
        <p:spPr/>
        <p:txBody>
          <a:bodyPr/>
          <a:lstStyle/>
          <a:p>
            <a:r>
              <a:rPr lang="zh-CN" altLang="en-US" sz="2800" dirty="0"/>
              <a:t>回到开头的问题</a:t>
            </a:r>
            <a:r>
              <a:rPr lang="en-US" altLang="zh-CN" sz="2800" dirty="0"/>
              <a:t>:</a:t>
            </a:r>
          </a:p>
          <a:p>
            <a:pPr lvl="1"/>
            <a:r>
              <a:rPr lang="zh-CN" altLang="en-US" sz="2400" dirty="0"/>
              <a:t>例</a:t>
            </a:r>
            <a:r>
              <a:rPr lang="en-US" altLang="zh-CN" sz="2400" dirty="0"/>
              <a:t>:</a:t>
            </a:r>
            <a:r>
              <a:rPr lang="zh-CN" altLang="en-US" sz="2400" dirty="0"/>
              <a:t> 四人互换礼物</a:t>
            </a:r>
            <a:r>
              <a:rPr lang="en-US" altLang="zh-CN" sz="2400" dirty="0"/>
              <a:t>,</a:t>
            </a:r>
            <a:r>
              <a:rPr lang="zh-CN" altLang="en-US" sz="2400" dirty="0"/>
              <a:t> 每人一件</a:t>
            </a:r>
            <a:r>
              <a:rPr lang="en-US" altLang="zh-CN" sz="2400" dirty="0"/>
              <a:t>,</a:t>
            </a:r>
            <a:r>
              <a:rPr lang="zh-CN" altLang="en-US" sz="2400" dirty="0"/>
              <a:t> 不拿自己的</a:t>
            </a:r>
            <a:r>
              <a:rPr lang="en-US" altLang="zh-CN" sz="2400" dirty="0"/>
              <a:t>,</a:t>
            </a:r>
            <a:r>
              <a:rPr lang="zh-CN" altLang="en-US" sz="2400" dirty="0"/>
              <a:t> 几种换法</a:t>
            </a:r>
            <a:r>
              <a:rPr lang="en-US" altLang="zh-CN" sz="2400" dirty="0"/>
              <a:t>?</a:t>
            </a:r>
          </a:p>
          <a:p>
            <a:endParaRPr kumimoji="1" lang="zh-CN" altLang="en-US" dirty="0"/>
          </a:p>
        </p:txBody>
      </p:sp>
      <p:sp>
        <p:nvSpPr>
          <p:cNvPr id="3" name="日期占位符 2">
            <a:extLst>
              <a:ext uri="{FF2B5EF4-FFF2-40B4-BE49-F238E27FC236}">
                <a16:creationId xmlns:a16="http://schemas.microsoft.com/office/drawing/2014/main" id="{38EE4063-3CC9-5A49-8EA7-C65C15122CE5}"/>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4" name="页脚占位符 3">
            <a:extLst>
              <a:ext uri="{FF2B5EF4-FFF2-40B4-BE49-F238E27FC236}">
                <a16:creationId xmlns:a16="http://schemas.microsoft.com/office/drawing/2014/main" id="{E2C25687-7500-5A49-936C-6DD1F1A66C75}"/>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5" name="灯片编号占位符 4">
            <a:extLst>
              <a:ext uri="{FF2B5EF4-FFF2-40B4-BE49-F238E27FC236}">
                <a16:creationId xmlns:a16="http://schemas.microsoft.com/office/drawing/2014/main" id="{E4FDBEF2-B1FB-064E-B584-539BFCCE166C}"/>
              </a:ext>
            </a:extLst>
          </p:cNvPr>
          <p:cNvSpPr>
            <a:spLocks noGrp="1"/>
          </p:cNvSpPr>
          <p:nvPr>
            <p:ph type="sldNum" sz="quarter" idx="4"/>
          </p:nvPr>
        </p:nvSpPr>
        <p:spPr/>
        <p:txBody>
          <a:bodyPr/>
          <a:lstStyle/>
          <a:p>
            <a:fld id="{EF2CBC89-708E-48CD-BCD6-CCB7D6409EDD}" type="slidenum">
              <a:rPr lang="en-US" altLang="zh-CN" smtClean="0"/>
              <a:pPr/>
              <a:t>40</a:t>
            </a:fld>
            <a:endParaRPr lang="en-US" altLang="zh-CN" dirty="0"/>
          </a:p>
        </p:txBody>
      </p:sp>
    </p:spTree>
    <p:extLst>
      <p:ext uri="{BB962C8B-B14F-4D97-AF65-F5344CB8AC3E}">
        <p14:creationId xmlns:p14="http://schemas.microsoft.com/office/powerpoint/2010/main" val="2321226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B8A9FB2-3912-014C-A84A-A02DF98A4371}"/>
              </a:ext>
            </a:extLst>
          </p:cNvPr>
          <p:cNvSpPr>
            <a:spLocks noGrp="1"/>
          </p:cNvSpPr>
          <p:nvPr>
            <p:ph type="title"/>
          </p:nvPr>
        </p:nvSpPr>
        <p:spPr/>
        <p:txBody>
          <a:bodyPr/>
          <a:lstStyle/>
          <a:p>
            <a:r>
              <a:rPr kumimoji="1" lang="zh-CN" altLang="en-US" dirty="0"/>
              <a:t>小结</a:t>
            </a:r>
          </a:p>
        </p:txBody>
      </p:sp>
      <p:sp>
        <p:nvSpPr>
          <p:cNvPr id="8" name="内容占位符 7">
            <a:extLst>
              <a:ext uri="{FF2B5EF4-FFF2-40B4-BE49-F238E27FC236}">
                <a16:creationId xmlns:a16="http://schemas.microsoft.com/office/drawing/2014/main" id="{CF8A6578-CE2E-704D-BC59-21C78DC69532}"/>
              </a:ext>
            </a:extLst>
          </p:cNvPr>
          <p:cNvSpPr>
            <a:spLocks noGrp="1"/>
          </p:cNvSpPr>
          <p:nvPr>
            <p:ph idx="1"/>
          </p:nvPr>
        </p:nvSpPr>
        <p:spPr/>
        <p:txBody>
          <a:bodyPr/>
          <a:lstStyle/>
          <a:p>
            <a:r>
              <a:rPr kumimoji="1" lang="zh-CN" altLang="en-US" dirty="0"/>
              <a:t>计数的基本要求</a:t>
            </a:r>
            <a:r>
              <a:rPr kumimoji="1" lang="en-US" altLang="zh-CN" dirty="0"/>
              <a:t>:</a:t>
            </a:r>
            <a:r>
              <a:rPr kumimoji="1" lang="zh-CN" altLang="en-US" dirty="0"/>
              <a:t>“不重复</a:t>
            </a:r>
            <a:r>
              <a:rPr kumimoji="1" lang="en-US" altLang="zh-CN" dirty="0"/>
              <a:t>,</a:t>
            </a:r>
            <a:r>
              <a:rPr kumimoji="1" lang="zh-CN" altLang="en-US" dirty="0"/>
              <a:t> 不遗漏”</a:t>
            </a:r>
            <a:endParaRPr kumimoji="1" lang="en-US" altLang="zh-CN" dirty="0"/>
          </a:p>
          <a:p>
            <a:endParaRPr kumimoji="1" lang="en-US" altLang="zh-CN" dirty="0"/>
          </a:p>
          <a:p>
            <a:r>
              <a:rPr lang="zh-CN" altLang="en-US" dirty="0"/>
              <a:t>加法原理、乘法原理、排列组合、容斥原理</a:t>
            </a:r>
            <a:endParaRPr lang="en-US" altLang="zh-CN" dirty="0"/>
          </a:p>
          <a:p>
            <a:endParaRPr kumimoji="1" lang="en-US" altLang="zh-CN" dirty="0"/>
          </a:p>
          <a:p>
            <a:r>
              <a:rPr lang="zh-CN" altLang="en-US" dirty="0"/>
              <a:t>不同方式计数及二</a:t>
            </a:r>
            <a:r>
              <a:rPr lang="en-US" altLang="zh-CN" dirty="0"/>
              <a:t>(</a:t>
            </a:r>
            <a:r>
              <a:rPr lang="zh-CN" altLang="en-US" dirty="0"/>
              <a:t>多</a:t>
            </a:r>
            <a:r>
              <a:rPr lang="en-US" altLang="zh-CN" dirty="0"/>
              <a:t>)</a:t>
            </a:r>
            <a:r>
              <a:rPr lang="zh-CN" altLang="en-US" dirty="0"/>
              <a:t>项式系数的灵活应用 </a:t>
            </a:r>
            <a:endParaRPr lang="en-US" altLang="zh-CN" dirty="0"/>
          </a:p>
          <a:p>
            <a:endParaRPr kumimoji="1" lang="en-US" altLang="zh-CN" dirty="0"/>
          </a:p>
          <a:p>
            <a:r>
              <a:rPr kumimoji="1" lang="zh-CN" altLang="en-US" dirty="0"/>
              <a:t>带重复元素的排列组合的基本技巧</a:t>
            </a:r>
          </a:p>
        </p:txBody>
      </p:sp>
      <p:sp>
        <p:nvSpPr>
          <p:cNvPr id="4" name="日期占位符 3">
            <a:extLst>
              <a:ext uri="{FF2B5EF4-FFF2-40B4-BE49-F238E27FC236}">
                <a16:creationId xmlns:a16="http://schemas.microsoft.com/office/drawing/2014/main" id="{3BF5366D-BFAF-224C-AD9F-0D10069BDAB2}"/>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5" name="页脚占位符 4">
            <a:extLst>
              <a:ext uri="{FF2B5EF4-FFF2-40B4-BE49-F238E27FC236}">
                <a16:creationId xmlns:a16="http://schemas.microsoft.com/office/drawing/2014/main" id="{391FEAC8-A99E-E841-8F84-C20F316886B2}"/>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6" name="灯片编号占位符 5">
            <a:extLst>
              <a:ext uri="{FF2B5EF4-FFF2-40B4-BE49-F238E27FC236}">
                <a16:creationId xmlns:a16="http://schemas.microsoft.com/office/drawing/2014/main" id="{89E2A85F-AA84-C744-A150-8A2946FF2F8C}"/>
              </a:ext>
            </a:extLst>
          </p:cNvPr>
          <p:cNvSpPr>
            <a:spLocks noGrp="1"/>
          </p:cNvSpPr>
          <p:nvPr>
            <p:ph type="sldNum" sz="quarter" idx="4"/>
          </p:nvPr>
        </p:nvSpPr>
        <p:spPr/>
        <p:txBody>
          <a:bodyPr/>
          <a:lstStyle/>
          <a:p>
            <a:fld id="{EF2CBC89-708E-48CD-BCD6-CCB7D6409EDD}" type="slidenum">
              <a:rPr lang="en-US" altLang="zh-CN" smtClean="0"/>
              <a:pPr/>
              <a:t>41</a:t>
            </a:fld>
            <a:endParaRPr lang="en-US" altLang="zh-CN" dirty="0"/>
          </a:p>
        </p:txBody>
      </p:sp>
    </p:spTree>
    <p:extLst>
      <p:ext uri="{BB962C8B-B14F-4D97-AF65-F5344CB8AC3E}">
        <p14:creationId xmlns:p14="http://schemas.microsoft.com/office/powerpoint/2010/main" val="954834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CEC579-0EC7-1C4E-BE6E-A086CAC153CA}"/>
              </a:ext>
            </a:extLst>
          </p:cNvPr>
          <p:cNvSpPr>
            <a:spLocks noGrp="1"/>
          </p:cNvSpPr>
          <p:nvPr>
            <p:ph type="title"/>
          </p:nvPr>
        </p:nvSpPr>
        <p:spPr/>
        <p:txBody>
          <a:bodyPr/>
          <a:lstStyle/>
          <a:p>
            <a:r>
              <a:rPr lang="zh-CN" altLang="en-US" dirty="0"/>
              <a:t>计数基本原则</a:t>
            </a:r>
          </a:p>
        </p:txBody>
      </p:sp>
      <p:sp>
        <p:nvSpPr>
          <p:cNvPr id="3" name="内容占位符 2">
            <a:extLst>
              <a:ext uri="{FF2B5EF4-FFF2-40B4-BE49-F238E27FC236}">
                <a16:creationId xmlns:a16="http://schemas.microsoft.com/office/drawing/2014/main" id="{8C379843-1E28-6B43-8E34-54B9ED68EAF7}"/>
              </a:ext>
            </a:extLst>
          </p:cNvPr>
          <p:cNvSpPr>
            <a:spLocks noGrp="1"/>
          </p:cNvSpPr>
          <p:nvPr>
            <p:ph idx="1"/>
          </p:nvPr>
        </p:nvSpPr>
        <p:spPr/>
        <p:txBody>
          <a:bodyPr/>
          <a:lstStyle/>
          <a:p>
            <a:r>
              <a:rPr lang="zh-CN" altLang="en-US" sz="2800" dirty="0"/>
              <a:t>不重复</a:t>
            </a:r>
            <a:r>
              <a:rPr lang="en-US" altLang="zh-CN" sz="2800" dirty="0"/>
              <a:t>,</a:t>
            </a:r>
            <a:r>
              <a:rPr lang="zh-CN" altLang="en-US" sz="2800" dirty="0"/>
              <a:t> 不遗漏</a:t>
            </a:r>
            <a:r>
              <a:rPr lang="en-US" altLang="zh-CN" sz="2800" dirty="0"/>
              <a:t>.</a:t>
            </a:r>
            <a:r>
              <a:rPr lang="zh-CN" altLang="en-US" sz="2800" dirty="0"/>
              <a:t> </a:t>
            </a:r>
            <a:endParaRPr lang="en-US" altLang="zh-CN" sz="2800" dirty="0"/>
          </a:p>
          <a:p>
            <a:pPr lvl="1"/>
            <a:r>
              <a:rPr lang="zh-CN" altLang="en-US" sz="2400" dirty="0"/>
              <a:t>例</a:t>
            </a:r>
            <a:r>
              <a:rPr lang="en-US" altLang="zh-CN" sz="2400" dirty="0"/>
              <a:t>:</a:t>
            </a:r>
            <a:r>
              <a:rPr lang="zh-CN" altLang="en-US" sz="2400" dirty="0"/>
              <a:t> 四人互换礼物</a:t>
            </a:r>
            <a:r>
              <a:rPr lang="en-US" altLang="zh-CN" sz="2400" dirty="0"/>
              <a:t>,</a:t>
            </a:r>
            <a:r>
              <a:rPr lang="zh-CN" altLang="en-US" sz="2400" dirty="0"/>
              <a:t> 每人一件</a:t>
            </a:r>
            <a:r>
              <a:rPr lang="en-US" altLang="zh-CN" sz="2400" dirty="0"/>
              <a:t>,</a:t>
            </a:r>
            <a:r>
              <a:rPr lang="zh-CN" altLang="en-US" sz="2400" dirty="0"/>
              <a:t> 不拿自己的</a:t>
            </a:r>
            <a:r>
              <a:rPr lang="en-US" altLang="zh-CN" sz="2400" dirty="0"/>
              <a:t>,</a:t>
            </a:r>
            <a:r>
              <a:rPr lang="zh-CN" altLang="en-US" sz="2400" dirty="0"/>
              <a:t> 几种换法</a:t>
            </a:r>
            <a:r>
              <a:rPr lang="en-US" altLang="zh-CN" sz="2400" dirty="0"/>
              <a:t>?</a:t>
            </a:r>
          </a:p>
        </p:txBody>
      </p:sp>
      <p:sp>
        <p:nvSpPr>
          <p:cNvPr id="4" name="日期占位符 3">
            <a:extLst>
              <a:ext uri="{FF2B5EF4-FFF2-40B4-BE49-F238E27FC236}">
                <a16:creationId xmlns:a16="http://schemas.microsoft.com/office/drawing/2014/main" id="{9DF35485-2D23-C247-A432-67CC7DCFC649}"/>
              </a:ext>
            </a:extLst>
          </p:cNvPr>
          <p:cNvSpPr>
            <a:spLocks noGrp="1"/>
          </p:cNvSpPr>
          <p:nvPr>
            <p:ph type="dt" sz="half" idx="2"/>
          </p:nvPr>
        </p:nvSpPr>
        <p:spPr/>
        <p:txBody>
          <a:bodyPr/>
          <a:lstStyle/>
          <a:p>
            <a:r>
              <a:rPr lang="en-US" altLang="zh-CN" dirty="0"/>
              <a:t>2022</a:t>
            </a:r>
            <a:r>
              <a:rPr lang="zh-CN" altLang="en-US" dirty="0"/>
              <a:t>年</a:t>
            </a:r>
            <a:r>
              <a:rPr lang="en-US" altLang="zh-CN" dirty="0"/>
              <a:t>3</a:t>
            </a:r>
            <a:r>
              <a:rPr lang="zh-CN" altLang="en-US" dirty="0"/>
              <a:t>月</a:t>
            </a:r>
          </a:p>
        </p:txBody>
      </p:sp>
      <p:sp>
        <p:nvSpPr>
          <p:cNvPr id="5" name="页脚占位符 4">
            <a:extLst>
              <a:ext uri="{FF2B5EF4-FFF2-40B4-BE49-F238E27FC236}">
                <a16:creationId xmlns:a16="http://schemas.microsoft.com/office/drawing/2014/main" id="{157D9C92-D878-8E43-BBCB-74A60591D9BE}"/>
              </a:ext>
            </a:extLst>
          </p:cNvPr>
          <p:cNvSpPr>
            <a:spLocks noGrp="1"/>
          </p:cNvSpPr>
          <p:nvPr>
            <p:ph type="ftr" sz="quarter" idx="3"/>
          </p:nvPr>
        </p:nvSpPr>
        <p:spPr/>
        <p:txBody>
          <a:bodyPr/>
          <a:lstStyle/>
          <a:p>
            <a:r>
              <a:rPr lang="zh-CN" altLang="en-US" dirty="0"/>
              <a:t>本投影片及相应音视频仅供修读本课程同学使用</a:t>
            </a:r>
          </a:p>
        </p:txBody>
      </p:sp>
      <p:sp>
        <p:nvSpPr>
          <p:cNvPr id="6" name="灯片编号占位符 5">
            <a:extLst>
              <a:ext uri="{FF2B5EF4-FFF2-40B4-BE49-F238E27FC236}">
                <a16:creationId xmlns:a16="http://schemas.microsoft.com/office/drawing/2014/main" id="{1CE2CA53-91E5-294B-AA20-C89B913762B6}"/>
              </a:ext>
            </a:extLst>
          </p:cNvPr>
          <p:cNvSpPr>
            <a:spLocks noGrp="1"/>
          </p:cNvSpPr>
          <p:nvPr>
            <p:ph type="sldNum" sz="quarter" idx="4"/>
          </p:nvPr>
        </p:nvSpPr>
        <p:spPr/>
        <p:txBody>
          <a:bodyPr/>
          <a:lstStyle/>
          <a:p>
            <a:fld id="{EF2CBC89-708E-48CD-BCD6-CCB7D6409EDD}" type="slidenum">
              <a:rPr lang="en-US" altLang="zh-CN" smtClean="0"/>
              <a:pPr/>
              <a:t>5</a:t>
            </a:fld>
            <a:endParaRPr lang="en-US" altLang="zh-CN" dirty="0"/>
          </a:p>
        </p:txBody>
      </p:sp>
    </p:spTree>
    <p:extLst>
      <p:ext uri="{BB962C8B-B14F-4D97-AF65-F5344CB8AC3E}">
        <p14:creationId xmlns:p14="http://schemas.microsoft.com/office/powerpoint/2010/main" val="3456793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r>
              <a:rPr lang="zh-CN" altLang="en-US"/>
              <a:t>排列</a:t>
            </a:r>
            <a:endParaRPr lang="en-US" altLang="zh-CN"/>
          </a:p>
        </p:txBody>
      </p:sp>
      <p:sp>
        <p:nvSpPr>
          <p:cNvPr id="43010" name="Rectangle 3"/>
          <p:cNvSpPr>
            <a:spLocks noGrp="1" noChangeArrowheads="1"/>
          </p:cNvSpPr>
          <p:nvPr>
            <p:ph idx="1"/>
          </p:nvPr>
        </p:nvSpPr>
        <p:spPr/>
        <p:txBody>
          <a:bodyPr/>
          <a:lstStyle/>
          <a:p>
            <a:r>
              <a:rPr lang="zh-CN" altLang="en-US" dirty="0"/>
              <a:t>考察有</a:t>
            </a:r>
            <a:r>
              <a:rPr lang="en-US" altLang="zh-CN" dirty="0"/>
              <a:t> </a:t>
            </a:r>
            <a:r>
              <a:rPr lang="en-US" altLang="zh-CN" i="1" dirty="0"/>
              <a:t>n</a:t>
            </a:r>
            <a:r>
              <a:rPr lang="en-US" altLang="zh-CN" dirty="0"/>
              <a:t> </a:t>
            </a:r>
            <a:r>
              <a:rPr lang="zh-CN" altLang="en-US" dirty="0"/>
              <a:t>个元素的集合，有多少种不同的有序遍历？</a:t>
            </a:r>
            <a:endParaRPr lang="en-US" altLang="zh-CN" dirty="0"/>
          </a:p>
          <a:p>
            <a:pPr lvl="1"/>
            <a:r>
              <a:rPr lang="en-US" altLang="zh-CN" i="1" dirty="0"/>
              <a:t>n</a:t>
            </a:r>
            <a:r>
              <a:rPr lang="en-US" altLang="zh-CN" dirty="0"/>
              <a:t>!</a:t>
            </a:r>
          </a:p>
          <a:p>
            <a:r>
              <a:rPr lang="zh-CN" altLang="en-US" dirty="0"/>
              <a:t>考察有</a:t>
            </a:r>
            <a:r>
              <a:rPr lang="en-US" altLang="zh-CN" dirty="0"/>
              <a:t> </a:t>
            </a:r>
            <a:r>
              <a:rPr lang="en-US" altLang="zh-CN" i="1" dirty="0"/>
              <a:t>n</a:t>
            </a:r>
            <a:r>
              <a:rPr lang="en-US" altLang="zh-CN" dirty="0"/>
              <a:t> </a:t>
            </a:r>
            <a:r>
              <a:rPr lang="zh-CN" altLang="en-US" dirty="0"/>
              <a:t>个元素的集合，有序取出</a:t>
            </a:r>
            <a:r>
              <a:rPr lang="en-US" altLang="zh-CN" dirty="0"/>
              <a:t> </a:t>
            </a:r>
            <a:r>
              <a:rPr lang="en-US" altLang="zh-CN" i="1" dirty="0"/>
              <a:t>r</a:t>
            </a:r>
            <a:r>
              <a:rPr lang="en-US" altLang="zh-CN" dirty="0"/>
              <a:t> </a:t>
            </a:r>
            <a:r>
              <a:rPr lang="zh-CN" altLang="en-US" dirty="0"/>
              <a:t>个元素</a:t>
            </a:r>
            <a:r>
              <a:rPr lang="en-US" altLang="zh-CN" dirty="0"/>
              <a:t>,</a:t>
            </a:r>
            <a:r>
              <a:rPr lang="zh-CN" altLang="en-US" dirty="0"/>
              <a:t>元素不重复，有多少种可能的取法？（即</a:t>
            </a:r>
            <a:r>
              <a:rPr lang="en-US" altLang="zh-CN" i="1" dirty="0"/>
              <a:t>n</a:t>
            </a:r>
            <a:r>
              <a:rPr lang="zh-CN" altLang="en-US" dirty="0"/>
              <a:t>个元素的</a:t>
            </a:r>
            <a:r>
              <a:rPr lang="en-US" altLang="zh-CN" dirty="0"/>
              <a:t> </a:t>
            </a:r>
            <a:r>
              <a:rPr lang="en-US" altLang="zh-CN" b="1" i="1" dirty="0">
                <a:solidFill>
                  <a:srgbClr val="0315BD"/>
                </a:solidFill>
              </a:rPr>
              <a:t>r</a:t>
            </a:r>
            <a:r>
              <a:rPr lang="en-US" altLang="zh-CN" b="1" dirty="0">
                <a:solidFill>
                  <a:srgbClr val="0315BD"/>
                </a:solidFill>
              </a:rPr>
              <a:t>-</a:t>
            </a:r>
            <a:r>
              <a:rPr lang="zh-CN" altLang="en-US" b="1" dirty="0">
                <a:solidFill>
                  <a:srgbClr val="0315BD"/>
                </a:solidFill>
              </a:rPr>
              <a:t>排列</a:t>
            </a:r>
            <a:r>
              <a:rPr lang="en-US" altLang="zh-CN" b="1" dirty="0">
                <a:solidFill>
                  <a:srgbClr val="0315BD"/>
                </a:solidFill>
              </a:rPr>
              <a:t> </a:t>
            </a:r>
            <a:r>
              <a:rPr lang="zh-CN" altLang="en-US" dirty="0"/>
              <a:t>有多少个？）</a:t>
            </a:r>
            <a:endParaRPr lang="en-US" altLang="zh-CN" dirty="0"/>
          </a:p>
        </p:txBody>
      </p:sp>
      <p:sp>
        <p:nvSpPr>
          <p:cNvPr id="43011" name="TextBox 3"/>
          <p:cNvSpPr txBox="1">
            <a:spLocks noChangeArrowheads="1"/>
          </p:cNvSpPr>
          <p:nvPr/>
        </p:nvSpPr>
        <p:spPr bwMode="auto">
          <a:xfrm>
            <a:off x="1331913" y="5732463"/>
            <a:ext cx="6327775"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r>
              <a:rPr kumimoji="0" lang="zh-CN" altLang="en-US" dirty="0">
                <a:latin typeface="Times New Roman" panose="02020603050405020304" pitchFamily="18" charset="0"/>
                <a:ea typeface="+mn-ea"/>
                <a:cs typeface="Times New Roman" panose="02020603050405020304" pitchFamily="18" charset="0"/>
              </a:rPr>
              <a:t>本质上，一个</a:t>
            </a:r>
            <a:r>
              <a:rPr kumimoji="0" lang="en-US" altLang="zh-CN" i="1" dirty="0">
                <a:latin typeface="Times New Roman" panose="02020603050405020304" pitchFamily="18" charset="0"/>
                <a:ea typeface="+mn-ea"/>
                <a:cs typeface="Times New Roman" panose="02020603050405020304" pitchFamily="18" charset="0"/>
              </a:rPr>
              <a:t>n</a:t>
            </a:r>
            <a:r>
              <a:rPr kumimoji="0" lang="en-US" altLang="zh-CN" dirty="0">
                <a:latin typeface="Times New Roman" panose="02020603050405020304" pitchFamily="18" charset="0"/>
                <a:ea typeface="+mn-ea"/>
                <a:cs typeface="Times New Roman" panose="02020603050405020304" pitchFamily="18" charset="0"/>
              </a:rPr>
              <a:t>-</a:t>
            </a:r>
            <a:r>
              <a:rPr kumimoji="0" lang="zh-CN" altLang="en-US" dirty="0">
                <a:latin typeface="Times New Roman" panose="02020603050405020304" pitchFamily="18" charset="0"/>
                <a:ea typeface="+mn-ea"/>
                <a:cs typeface="Times New Roman" panose="02020603050405020304" pitchFamily="18" charset="0"/>
              </a:rPr>
              <a:t>排列就是一个该集合上的双射</a:t>
            </a:r>
          </a:p>
        </p:txBody>
      </p:sp>
      <p:pic>
        <p:nvPicPr>
          <p:cNvPr id="43012" name="图片 1"/>
          <p:cNvPicPr>
            <a:picLocks noChangeAspect="1"/>
          </p:cNvPicPr>
          <p:nvPr/>
        </p:nvPicPr>
        <p:blipFill rotWithShape="1">
          <a:blip r:embed="rId3" cstate="print">
            <a:extLst>
              <a:ext uri="{28A0092B-C50C-407E-A947-70E740481C1C}">
                <a14:useLocalDpi xmlns:a14="http://schemas.microsoft.com/office/drawing/2010/main"/>
              </a:ext>
            </a:extLst>
          </a:blip>
          <a:srcRect l="305" t="14055" r="3091" b="13256"/>
          <a:stretch/>
        </p:blipFill>
        <p:spPr bwMode="auto">
          <a:xfrm>
            <a:off x="850900" y="4699000"/>
            <a:ext cx="7562850" cy="890588"/>
          </a:xfrm>
          <a:prstGeom prst="rect">
            <a:avLst/>
          </a:prstGeom>
          <a:ln/>
        </p:spPr>
        <p:style>
          <a:lnRef idx="1">
            <a:schemeClr val="accent2"/>
          </a:lnRef>
          <a:fillRef idx="2">
            <a:schemeClr val="accent2"/>
          </a:fillRef>
          <a:effectRef idx="1">
            <a:schemeClr val="accent2"/>
          </a:effectRef>
          <a:fontRef idx="minor">
            <a:schemeClr val="dk1"/>
          </a:fontRef>
        </p:style>
      </p:pic>
      <p:sp>
        <p:nvSpPr>
          <p:cNvPr id="4" name="日期占位符 3">
            <a:extLst>
              <a:ext uri="{FF2B5EF4-FFF2-40B4-BE49-F238E27FC236}">
                <a16:creationId xmlns:a16="http://schemas.microsoft.com/office/drawing/2014/main" id="{9F7D45A8-93A4-4C45-930F-3C9DC10C790F}"/>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5" name="页脚占位符 4">
            <a:extLst>
              <a:ext uri="{FF2B5EF4-FFF2-40B4-BE49-F238E27FC236}">
                <a16:creationId xmlns:a16="http://schemas.microsoft.com/office/drawing/2014/main" id="{4E122783-C4A5-AC4B-96F8-272559164E19}"/>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6" name="灯片编号占位符 5">
            <a:extLst>
              <a:ext uri="{FF2B5EF4-FFF2-40B4-BE49-F238E27FC236}">
                <a16:creationId xmlns:a16="http://schemas.microsoft.com/office/drawing/2014/main" id="{BCED6D47-9E73-E647-8A1B-7AC25B05E01E}"/>
              </a:ext>
            </a:extLst>
          </p:cNvPr>
          <p:cNvSpPr>
            <a:spLocks noGrp="1"/>
          </p:cNvSpPr>
          <p:nvPr>
            <p:ph type="sldNum" sz="quarter" idx="4"/>
          </p:nvPr>
        </p:nvSpPr>
        <p:spPr/>
        <p:txBody>
          <a:bodyPr/>
          <a:lstStyle/>
          <a:p>
            <a:fld id="{EF2CBC89-708E-48CD-BCD6-CCB7D6409EDD}" type="slidenum">
              <a:rPr lang="en-US" altLang="zh-CN" smtClean="0"/>
              <a:pPr/>
              <a:t>6</a:t>
            </a:fld>
            <a:endParaRPr lang="en-US" altLang="zh-CN" dirty="0"/>
          </a:p>
        </p:txBody>
      </p:sp>
    </p:spTree>
    <p:extLst>
      <p:ext uri="{BB962C8B-B14F-4D97-AF65-F5344CB8AC3E}">
        <p14:creationId xmlns:p14="http://schemas.microsoft.com/office/powerpoint/2010/main" val="246371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p:cNvSpPr>
            <a:spLocks noGrp="1"/>
          </p:cNvSpPr>
          <p:nvPr>
            <p:ph type="title"/>
          </p:nvPr>
        </p:nvSpPr>
        <p:spPr/>
        <p:txBody>
          <a:bodyPr/>
          <a:lstStyle/>
          <a:p>
            <a:r>
              <a:rPr lang="zh-CN" altLang="en-US" dirty="0">
                <a:latin typeface="+mn-ea"/>
              </a:rPr>
              <a:t>例题</a:t>
            </a:r>
          </a:p>
        </p:txBody>
      </p:sp>
      <p:sp>
        <p:nvSpPr>
          <p:cNvPr id="3" name="内容占位符 2"/>
          <p:cNvSpPr>
            <a:spLocks noGrp="1"/>
          </p:cNvSpPr>
          <p:nvPr>
            <p:ph idx="1"/>
          </p:nvPr>
        </p:nvSpPr>
        <p:spPr/>
        <p:txBody>
          <a:bodyPr>
            <a:normAutofit/>
          </a:bodyPr>
          <a:lstStyle/>
          <a:p>
            <a:pPr>
              <a:spcAft>
                <a:spcPts val="1200"/>
              </a:spcAft>
              <a:defRPr/>
            </a:pPr>
            <a:r>
              <a:rPr lang="zh-CN" altLang="en-US" sz="2400" dirty="0"/>
              <a:t>从</a:t>
            </a:r>
            <a:r>
              <a:rPr lang="en-US" altLang="zh-CN" sz="2400" dirty="0"/>
              <a:t>52</a:t>
            </a:r>
            <a:r>
              <a:rPr lang="zh-CN" altLang="en-US" sz="2400" dirty="0"/>
              <a:t>张扑克牌中发</a:t>
            </a:r>
            <a:r>
              <a:rPr lang="en-US" altLang="zh-CN" sz="2400" dirty="0"/>
              <a:t>5</a:t>
            </a:r>
            <a:r>
              <a:rPr lang="zh-CN" altLang="en-US" sz="2400" dirty="0"/>
              <a:t>张牌，如果考虑发牌次序，共有多少种牌型？</a:t>
            </a:r>
          </a:p>
          <a:p>
            <a:pPr>
              <a:spcAft>
                <a:spcPts val="1200"/>
              </a:spcAft>
              <a:defRPr/>
            </a:pPr>
            <a:r>
              <a:rPr lang="zh-CN" altLang="en-US" sz="2400" dirty="0"/>
              <a:t>密码是字母开头</a:t>
            </a:r>
            <a:r>
              <a:rPr lang="en-US" altLang="zh-CN" sz="2400" dirty="0"/>
              <a:t>8</a:t>
            </a:r>
            <a:r>
              <a:rPr lang="zh-CN" altLang="en-US" sz="2400" dirty="0"/>
              <a:t>位长字母和数字串，总共可以设计多少个密码？</a:t>
            </a:r>
            <a:endParaRPr lang="en-US" altLang="zh-CN" sz="2400" dirty="0"/>
          </a:p>
          <a:p>
            <a:pPr>
              <a:spcAft>
                <a:spcPts val="1200"/>
              </a:spcAft>
              <a:defRPr/>
            </a:pPr>
            <a:r>
              <a:rPr lang="zh-CN" altLang="en-US" sz="2400" dirty="0"/>
              <a:t>密码是字母开头</a:t>
            </a:r>
            <a:r>
              <a:rPr lang="en-US" altLang="zh-CN" sz="2400" dirty="0"/>
              <a:t>8</a:t>
            </a:r>
            <a:r>
              <a:rPr lang="zh-CN" altLang="en-US" sz="2400" dirty="0"/>
              <a:t>位长字母和数字串，如果不允许字母或者数字重复，总共可以设计多少个密码？</a:t>
            </a:r>
          </a:p>
          <a:p>
            <a:pPr>
              <a:spcAft>
                <a:spcPts val="1200"/>
              </a:spcAft>
              <a:defRPr/>
            </a:pPr>
            <a:r>
              <a:rPr lang="zh-CN" altLang="en-US" sz="2400" dirty="0"/>
              <a:t>将</a:t>
            </a:r>
            <a:r>
              <a:rPr lang="en-US" altLang="zh-CN" sz="2400" dirty="0"/>
              <a:t>26</a:t>
            </a:r>
            <a:r>
              <a:rPr lang="zh-CN" altLang="en-US" sz="2400" dirty="0"/>
              <a:t>个英文字母进行排列，有多少种排列以</a:t>
            </a:r>
            <a:r>
              <a:rPr lang="en-US" altLang="zh-CN" sz="2400" dirty="0"/>
              <a:t>ABC</a:t>
            </a:r>
            <a:r>
              <a:rPr lang="zh-CN" altLang="en-US" sz="2400" dirty="0"/>
              <a:t>开头？</a:t>
            </a:r>
            <a:endParaRPr lang="en-US" altLang="zh-CN" sz="2400" dirty="0"/>
          </a:p>
          <a:p>
            <a:pPr>
              <a:spcAft>
                <a:spcPts val="1200"/>
              </a:spcAft>
              <a:defRPr/>
            </a:pPr>
            <a:r>
              <a:rPr lang="zh-CN" altLang="en-US" sz="2400" dirty="0"/>
              <a:t>将</a:t>
            </a:r>
            <a:r>
              <a:rPr lang="en-US" altLang="zh-CN" sz="2400" dirty="0"/>
              <a:t>26</a:t>
            </a:r>
            <a:r>
              <a:rPr lang="zh-CN" altLang="en-US" sz="2400" dirty="0"/>
              <a:t>个英文字母进行排列，有多少种排列中含有</a:t>
            </a:r>
            <a:r>
              <a:rPr lang="en-US" altLang="zh-CN" sz="2400" dirty="0"/>
              <a:t>ABC</a:t>
            </a:r>
            <a:r>
              <a:rPr lang="zh-CN" altLang="en-US" sz="2400" dirty="0"/>
              <a:t>串？</a:t>
            </a:r>
            <a:endParaRPr lang="en-US" altLang="zh-CN" sz="2400" dirty="0"/>
          </a:p>
          <a:p>
            <a:pPr>
              <a:spcAft>
                <a:spcPts val="1200"/>
              </a:spcAft>
              <a:defRPr/>
            </a:pPr>
            <a:endParaRPr lang="zh-CN" altLang="en-US" sz="2400" dirty="0"/>
          </a:p>
        </p:txBody>
      </p:sp>
      <p:sp>
        <p:nvSpPr>
          <p:cNvPr id="2" name="日期占位符 1">
            <a:extLst>
              <a:ext uri="{FF2B5EF4-FFF2-40B4-BE49-F238E27FC236}">
                <a16:creationId xmlns:a16="http://schemas.microsoft.com/office/drawing/2014/main" id="{B6058507-9427-8D46-805C-46627EB2E8DA}"/>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4" name="页脚占位符 3">
            <a:extLst>
              <a:ext uri="{FF2B5EF4-FFF2-40B4-BE49-F238E27FC236}">
                <a16:creationId xmlns:a16="http://schemas.microsoft.com/office/drawing/2014/main" id="{8BB195D9-4B7C-C54A-B9A5-3E9FC4A54A4A}"/>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5" name="灯片编号占位符 4">
            <a:extLst>
              <a:ext uri="{FF2B5EF4-FFF2-40B4-BE49-F238E27FC236}">
                <a16:creationId xmlns:a16="http://schemas.microsoft.com/office/drawing/2014/main" id="{99CCDB43-C215-F241-A4BC-FC8E4A0672A7}"/>
              </a:ext>
            </a:extLst>
          </p:cNvPr>
          <p:cNvSpPr>
            <a:spLocks noGrp="1"/>
          </p:cNvSpPr>
          <p:nvPr>
            <p:ph type="sldNum" sz="quarter" idx="4"/>
          </p:nvPr>
        </p:nvSpPr>
        <p:spPr/>
        <p:txBody>
          <a:bodyPr/>
          <a:lstStyle/>
          <a:p>
            <a:fld id="{EF2CBC89-708E-48CD-BCD6-CCB7D6409EDD}" type="slidenum">
              <a:rPr lang="en-US" altLang="zh-CN" smtClean="0"/>
              <a:pPr/>
              <a:t>7</a:t>
            </a:fld>
            <a:endParaRPr lang="en-US" altLang="zh-CN" dirty="0"/>
          </a:p>
        </p:txBody>
      </p:sp>
    </p:spTree>
    <p:extLst>
      <p:ext uri="{BB962C8B-B14F-4D97-AF65-F5344CB8AC3E}">
        <p14:creationId xmlns:p14="http://schemas.microsoft.com/office/powerpoint/2010/main" val="365038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
          <p:cNvSpPr>
            <a:spLocks noGrp="1"/>
          </p:cNvSpPr>
          <p:nvPr>
            <p:ph type="title"/>
          </p:nvPr>
        </p:nvSpPr>
        <p:spPr/>
        <p:txBody>
          <a:bodyPr/>
          <a:lstStyle/>
          <a:p>
            <a:r>
              <a:rPr lang="zh-CN" altLang="en-US" dirty="0">
                <a:latin typeface="SimSun" panose="02010600030101010101" pitchFamily="2" charset="-122"/>
                <a:ea typeface="SimSun" panose="02010600030101010101" pitchFamily="2" charset="-122"/>
              </a:rPr>
              <a:t>组合</a:t>
            </a:r>
          </a:p>
        </p:txBody>
      </p:sp>
      <p:sp>
        <p:nvSpPr>
          <p:cNvPr id="46082" name="内容占位符 2"/>
          <p:cNvSpPr>
            <a:spLocks noGrp="1"/>
          </p:cNvSpPr>
          <p:nvPr>
            <p:ph idx="1"/>
          </p:nvPr>
        </p:nvSpPr>
        <p:spPr>
          <a:xfrm>
            <a:off x="500063" y="1700808"/>
            <a:ext cx="8229600" cy="4411662"/>
          </a:xfrm>
        </p:spPr>
        <p:txBody>
          <a:bodyPr/>
          <a:lstStyle/>
          <a:p>
            <a:r>
              <a:rPr lang="zh-CN" altLang="en-US" sz="2800" dirty="0"/>
              <a:t>考察有</a:t>
            </a:r>
            <a:r>
              <a:rPr lang="en-US" altLang="zh-CN" sz="2800" dirty="0"/>
              <a:t> </a:t>
            </a:r>
            <a:r>
              <a:rPr lang="en-US" altLang="zh-CN" sz="2800" i="1" dirty="0"/>
              <a:t>n</a:t>
            </a:r>
            <a:r>
              <a:rPr lang="en-US" altLang="zh-CN" sz="2800" dirty="0"/>
              <a:t> </a:t>
            </a:r>
            <a:r>
              <a:rPr lang="zh-CN" altLang="en-US" sz="2800" dirty="0"/>
              <a:t>个元素的集合，如果取</a:t>
            </a:r>
            <a:r>
              <a:rPr lang="en-US" altLang="zh-CN" sz="2800" dirty="0"/>
              <a:t> </a:t>
            </a:r>
            <a:r>
              <a:rPr lang="en-US" altLang="zh-CN" sz="2800" i="1" dirty="0"/>
              <a:t>r</a:t>
            </a:r>
            <a:r>
              <a:rPr lang="en-US" altLang="zh-CN" sz="2800" dirty="0"/>
              <a:t> </a:t>
            </a:r>
            <a:r>
              <a:rPr lang="zh-CN" altLang="en-US" sz="2800" dirty="0"/>
              <a:t>个元素出来，共有多少种取法（即</a:t>
            </a:r>
            <a:r>
              <a:rPr lang="en-US" altLang="zh-CN" sz="2800" dirty="0"/>
              <a:t> </a:t>
            </a:r>
            <a:r>
              <a:rPr lang="en-US" altLang="zh-CN" sz="2800" b="1" i="1" dirty="0">
                <a:solidFill>
                  <a:srgbClr val="0315BD"/>
                </a:solidFill>
              </a:rPr>
              <a:t>r</a:t>
            </a:r>
            <a:r>
              <a:rPr lang="en-US" altLang="zh-CN" sz="2800" b="1" dirty="0">
                <a:solidFill>
                  <a:srgbClr val="0315BD"/>
                </a:solidFill>
              </a:rPr>
              <a:t>-</a:t>
            </a:r>
            <a:r>
              <a:rPr lang="zh-CN" altLang="en-US" sz="2800" b="1" dirty="0">
                <a:solidFill>
                  <a:srgbClr val="0315BD"/>
                </a:solidFill>
              </a:rPr>
              <a:t>组合</a:t>
            </a:r>
            <a:r>
              <a:rPr lang="en-US" altLang="zh-CN" sz="2800" b="1" dirty="0">
                <a:solidFill>
                  <a:srgbClr val="0315BD"/>
                </a:solidFill>
              </a:rPr>
              <a:t> </a:t>
            </a:r>
            <a:r>
              <a:rPr lang="zh-CN" altLang="en-US" sz="2800" dirty="0"/>
              <a:t>的个数）？</a:t>
            </a:r>
            <a:endParaRPr lang="en-US" altLang="zh-CN" sz="2800" dirty="0"/>
          </a:p>
          <a:p>
            <a:pPr lvl="1"/>
            <a:r>
              <a:rPr lang="zh-CN" altLang="en-US" sz="2400" dirty="0"/>
              <a:t>含有</a:t>
            </a:r>
            <a:r>
              <a:rPr lang="en-US" altLang="zh-CN" sz="2400" dirty="0"/>
              <a:t> </a:t>
            </a:r>
            <a:r>
              <a:rPr lang="en-US" altLang="zh-CN" sz="2400" i="1" dirty="0"/>
              <a:t>r</a:t>
            </a:r>
            <a:r>
              <a:rPr lang="en-US" altLang="zh-CN" sz="2400" dirty="0"/>
              <a:t> </a:t>
            </a:r>
            <a:r>
              <a:rPr lang="zh-CN" altLang="en-US" sz="2400" dirty="0"/>
              <a:t>个元素的子集的个数</a:t>
            </a:r>
            <a:endParaRPr lang="en-US" altLang="zh-CN" sz="2400" dirty="0"/>
          </a:p>
          <a:p>
            <a:pPr lvl="1"/>
            <a:r>
              <a:rPr lang="en-US" altLang="zh-CN" sz="2400" i="1" dirty="0"/>
              <a:t>C</a:t>
            </a:r>
            <a:r>
              <a:rPr lang="en-US" altLang="zh-CN" sz="2400" dirty="0"/>
              <a:t>(</a:t>
            </a:r>
            <a:r>
              <a:rPr lang="en-US" altLang="zh-CN" sz="2400" i="1" dirty="0" err="1"/>
              <a:t>n,r</a:t>
            </a:r>
            <a:r>
              <a:rPr lang="en-US" altLang="zh-CN" sz="2400" dirty="0"/>
              <a:t>)=</a:t>
            </a:r>
            <a:r>
              <a:rPr lang="en-US" altLang="zh-CN" sz="2400" i="1" dirty="0"/>
              <a:t>P</a:t>
            </a:r>
            <a:r>
              <a:rPr lang="en-US" altLang="zh-CN" sz="2400" dirty="0"/>
              <a:t>(</a:t>
            </a:r>
            <a:r>
              <a:rPr lang="en-US" altLang="zh-CN" sz="2400" i="1" dirty="0" err="1"/>
              <a:t>n,r</a:t>
            </a:r>
            <a:r>
              <a:rPr lang="en-US" altLang="zh-CN" sz="2400" dirty="0"/>
              <a:t>)/</a:t>
            </a:r>
            <a:r>
              <a:rPr lang="en-US" altLang="zh-CN" sz="2400" i="1" dirty="0"/>
              <a:t>P</a:t>
            </a:r>
            <a:r>
              <a:rPr lang="en-US" altLang="zh-CN" sz="2400" dirty="0"/>
              <a:t>(</a:t>
            </a:r>
            <a:r>
              <a:rPr lang="en-US" altLang="zh-CN" sz="2400" i="1" dirty="0" err="1"/>
              <a:t>r,r</a:t>
            </a:r>
            <a:r>
              <a:rPr lang="en-US" altLang="zh-CN" sz="2400" dirty="0"/>
              <a:t>)    </a:t>
            </a:r>
          </a:p>
          <a:p>
            <a:pPr lvl="1">
              <a:buFont typeface="Wingdings" charset="0"/>
              <a:buNone/>
            </a:pPr>
            <a:endParaRPr lang="en-US" altLang="zh-CN" sz="2400" dirty="0"/>
          </a:p>
          <a:p>
            <a:pPr lvl="1">
              <a:buFont typeface="Wingdings" charset="0"/>
              <a:buNone/>
            </a:pPr>
            <a:endParaRPr lang="en-US" altLang="zh-CN" sz="2400" dirty="0"/>
          </a:p>
        </p:txBody>
      </p:sp>
      <p:graphicFrame>
        <p:nvGraphicFramePr>
          <p:cNvPr id="46083" name="对象 1"/>
          <p:cNvGraphicFramePr>
            <a:graphicFrameLocks noChangeAspect="1"/>
          </p:cNvGraphicFramePr>
          <p:nvPr/>
        </p:nvGraphicFramePr>
        <p:xfrm>
          <a:off x="4500563" y="3284538"/>
          <a:ext cx="114300" cy="165100"/>
        </p:xfrm>
        <a:graphic>
          <a:graphicData uri="http://schemas.openxmlformats.org/presentationml/2006/ole">
            <mc:AlternateContent xmlns:mc="http://schemas.openxmlformats.org/markup-compatibility/2006">
              <mc:Choice xmlns:v="urn:schemas-microsoft-com:vml" Requires="v">
                <p:oleObj spid="_x0000_s10349" name="Equation" r:id="rId3" imgW="114300" imgH="165100" progId="Equation.3">
                  <p:embed/>
                </p:oleObj>
              </mc:Choice>
              <mc:Fallback>
                <p:oleObj name="Equation" r:id="rId3" imgW="114300" imgH="165100" progId="Equation.3">
                  <p:embed/>
                  <p:pic>
                    <p:nvPicPr>
                      <p:cNvPr id="46083"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3284538"/>
                        <a:ext cx="114300" cy="165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46090" name="图片 9"/>
          <p:cNvPicPr>
            <a:picLocks noChangeAspect="1"/>
          </p:cNvPicPr>
          <p:nvPr/>
        </p:nvPicPr>
        <p:blipFill rotWithShape="1">
          <a:blip r:embed="rId5" cstate="print">
            <a:extLst>
              <a:ext uri="{28A0092B-C50C-407E-A947-70E740481C1C}">
                <a14:useLocalDpi xmlns:a14="http://schemas.microsoft.com/office/drawing/2010/main"/>
              </a:ext>
            </a:extLst>
          </a:blip>
          <a:srcRect l="-1110" r="-998"/>
          <a:stretch/>
        </p:blipFill>
        <p:spPr bwMode="auto">
          <a:xfrm>
            <a:off x="1597026" y="3806031"/>
            <a:ext cx="6176962" cy="944563"/>
          </a:xfrm>
          <a:prstGeom prst="rect">
            <a:avLst/>
          </a:prstGeom>
          <a:ln/>
        </p:spPr>
        <p:style>
          <a:lnRef idx="1">
            <a:schemeClr val="accent2"/>
          </a:lnRef>
          <a:fillRef idx="2">
            <a:schemeClr val="accent2"/>
          </a:fillRef>
          <a:effectRef idx="1">
            <a:schemeClr val="accent2"/>
          </a:effectRef>
          <a:fontRef idx="minor">
            <a:schemeClr val="dk1"/>
          </a:fontRef>
        </p:style>
      </p:pic>
      <p:grpSp>
        <p:nvGrpSpPr>
          <p:cNvPr id="4" name="组合 3">
            <a:extLst>
              <a:ext uri="{FF2B5EF4-FFF2-40B4-BE49-F238E27FC236}">
                <a16:creationId xmlns:a16="http://schemas.microsoft.com/office/drawing/2014/main" id="{8D1DA45D-8C09-A44B-A969-D5843922A866}"/>
              </a:ext>
            </a:extLst>
          </p:cNvPr>
          <p:cNvGrpSpPr/>
          <p:nvPr/>
        </p:nvGrpSpPr>
        <p:grpSpPr>
          <a:xfrm>
            <a:off x="1835150" y="5229200"/>
            <a:ext cx="5351746" cy="431825"/>
            <a:chOff x="1835150" y="5229200"/>
            <a:chExt cx="5351746" cy="431825"/>
          </a:xfrm>
        </p:grpSpPr>
        <p:pic>
          <p:nvPicPr>
            <p:cNvPr id="46086" name="图片 4" descr="0b2e7399038905155e2e289df5139acd.png"/>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5675875" y="5373688"/>
              <a:ext cx="393700"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6087" name="图片 5" descr="0b2e7399038905155e2e289df5139acd.png"/>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6278151" y="5390136"/>
              <a:ext cx="393700"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6088" name="图片 6" descr="ee6cc53b4b292eb734c1e907777c7a1f.png"/>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6793196" y="5390136"/>
              <a:ext cx="3937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 name="组合 2">
              <a:extLst>
                <a:ext uri="{FF2B5EF4-FFF2-40B4-BE49-F238E27FC236}">
                  <a16:creationId xmlns:a16="http://schemas.microsoft.com/office/drawing/2014/main" id="{FE013298-EB6E-9743-AB82-AC369361FFB0}"/>
                </a:ext>
              </a:extLst>
            </p:cNvPr>
            <p:cNvGrpSpPr/>
            <p:nvPr/>
          </p:nvGrpSpPr>
          <p:grpSpPr>
            <a:xfrm>
              <a:off x="1835150" y="5229200"/>
              <a:ext cx="3745130" cy="431825"/>
              <a:chOff x="1835150" y="5229200"/>
              <a:chExt cx="3745130" cy="431825"/>
            </a:xfrm>
          </p:grpSpPr>
          <p:pic>
            <p:nvPicPr>
              <p:cNvPr id="46084" name="图片 2"/>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1835150" y="5229200"/>
                <a:ext cx="3745130" cy="431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5F044CEF-2AF4-5844-ACC0-2819B093D944}"/>
                  </a:ext>
                </a:extLst>
              </p:cNvPr>
              <p:cNvSpPr txBox="1"/>
              <p:nvPr/>
            </p:nvSpPr>
            <p:spPr>
              <a:xfrm>
                <a:off x="2745889" y="5240409"/>
                <a:ext cx="2346965" cy="400110"/>
              </a:xfrm>
              <a:prstGeom prst="rect">
                <a:avLst/>
              </a:prstGeom>
              <a:solidFill>
                <a:schemeClr val="bg1"/>
              </a:solidFill>
            </p:spPr>
            <p:txBody>
              <a:bodyPr wrap="square" rtlCol="0">
                <a:spAutoFit/>
              </a:bodyPr>
              <a:lstStyle/>
              <a:p>
                <a:r>
                  <a:rPr kumimoji="1" lang="zh-CN" altLang="en-US" sz="2000" dirty="0"/>
                  <a:t>有时也写成</a:t>
                </a:r>
              </a:p>
            </p:txBody>
          </p:sp>
        </p:grpSp>
        <p:pic>
          <p:nvPicPr>
            <p:cNvPr id="46085" name="图片 3" descr="be7e75741729ca87cc33312dd1894ad8.png"/>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4282631" y="5335588"/>
              <a:ext cx="304800" cy="25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6089" name="图片 7" descr="a4b1204c00d8d4acd94ffd1ff7a4f5b5.png"/>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4770180" y="5316538"/>
              <a:ext cx="279400"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805CBD6-1E58-5E4A-95AE-7F2710CE9467}"/>
                  </a:ext>
                </a:extLst>
              </p:cNvPr>
              <p:cNvSpPr txBox="1"/>
              <p:nvPr/>
            </p:nvSpPr>
            <p:spPr>
              <a:xfrm>
                <a:off x="1787492" y="5756204"/>
                <a:ext cx="5158592" cy="526939"/>
              </a:xfrm>
              <a:prstGeom prst="rect">
                <a:avLst/>
              </a:prstGeom>
              <a:noFill/>
            </p:spPr>
            <p:txBody>
              <a:bodyPr wrap="none" rtlCol="0">
                <a:spAutoFit/>
              </a:bodyPr>
              <a:lstStyle/>
              <a:p>
                <a:r>
                  <a:rPr kumimoji="1" lang="zh-CN" altLang="en-US" sz="2000" dirty="0">
                    <a:latin typeface="Times New Roman" panose="02020603050405020304" pitchFamily="18" charset="0"/>
                    <a:cs typeface="Times New Roman" panose="02020603050405020304" pitchFamily="18" charset="0"/>
                  </a:rPr>
                  <a:t>除了</a:t>
                </a:r>
                <a:r>
                  <a:rPr lang="en-US" altLang="zh-CN" sz="2000" i="1" dirty="0">
                    <a:latin typeface="Times New Roman" panose="02020603050405020304" pitchFamily="18" charset="0"/>
                    <a:cs typeface="Times New Roman" panose="02020603050405020304" pitchFamily="18" charset="0"/>
                  </a:rPr>
                  <a:t>C</a:t>
                </a:r>
                <a:r>
                  <a:rPr lang="en-US" altLang="zh-CN" sz="2000" dirty="0">
                    <a:latin typeface="Times New Roman" panose="02020603050405020304" pitchFamily="18" charset="0"/>
                    <a:cs typeface="Times New Roman" panose="02020603050405020304" pitchFamily="18" charset="0"/>
                  </a:rPr>
                  <a:t>(</a:t>
                </a:r>
                <a:r>
                  <a:rPr lang="en-US" altLang="zh-CN" sz="2000" i="1" dirty="0" err="1">
                    <a:latin typeface="Times New Roman" panose="02020603050405020304" pitchFamily="18" charset="0"/>
                    <a:cs typeface="Times New Roman" panose="02020603050405020304" pitchFamily="18" charset="0"/>
                  </a:rPr>
                  <a:t>n,r</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kumimoji="1" lang="zh-CN" altLang="en-US" sz="2000" dirty="0">
                    <a:latin typeface="Times New Roman" panose="02020603050405020304" pitchFamily="18" charset="0"/>
                    <a:cs typeface="Times New Roman" panose="02020603050405020304" pitchFamily="18" charset="0"/>
                  </a:rPr>
                  <a:t>我们也经常会使用</a:t>
                </a:r>
                <a14:m>
                  <m:oMath xmlns:m="http://schemas.openxmlformats.org/officeDocument/2006/math">
                    <m:d>
                      <m:dPr>
                        <m:ctrlPr>
                          <a:rPr kumimoji="1" lang="en-US" altLang="zh-CN" sz="2400" i="1" smtClean="0">
                            <a:latin typeface="Cambria Math" panose="02040503050406030204" pitchFamily="18" charset="0"/>
                          </a:rPr>
                        </m:ctrlPr>
                      </m:dPr>
                      <m:e>
                        <m:f>
                          <m:fPr>
                            <m:type m:val="noBar"/>
                            <m:ctrlPr>
                              <a:rPr kumimoji="1" lang="en-US" altLang="zh-CN" sz="2400" i="1" smtClean="0">
                                <a:latin typeface="Cambria Math" panose="02040503050406030204" pitchFamily="18" charset="0"/>
                              </a:rPr>
                            </m:ctrlPr>
                          </m:fPr>
                          <m:num>
                            <m:r>
                              <a:rPr kumimoji="1" lang="en-US" altLang="zh-CN" sz="2400" i="1" smtClean="0">
                                <a:latin typeface="Cambria Math" panose="02040503050406030204" pitchFamily="18" charset="0"/>
                              </a:rPr>
                              <m:t>𝑛</m:t>
                            </m:r>
                          </m:num>
                          <m:den>
                            <m:r>
                              <a:rPr kumimoji="1" lang="en-US" altLang="zh-CN" sz="2400" i="1">
                                <a:latin typeface="Cambria Math" panose="02040503050406030204" pitchFamily="18" charset="0"/>
                              </a:rPr>
                              <m:t>𝑟</m:t>
                            </m:r>
                          </m:den>
                        </m:f>
                      </m:e>
                    </m:d>
                    <m:r>
                      <a:rPr kumimoji="1" lang="zh-CN" altLang="en-US" sz="2400" b="0" i="1" smtClean="0">
                        <a:latin typeface="Cambria Math" panose="02040503050406030204" pitchFamily="18" charset="0"/>
                      </a:rPr>
                      <m:t> </m:t>
                    </m:r>
                  </m:oMath>
                </a14:m>
                <a:r>
                  <a:rPr kumimoji="1" lang="zh-CN" altLang="en-US" sz="2000" dirty="0">
                    <a:latin typeface="Times New Roman" panose="02020603050405020304" pitchFamily="18" charset="0"/>
                    <a:cs typeface="Times New Roman" panose="02020603050405020304" pitchFamily="18" charset="0"/>
                  </a:rPr>
                  <a:t>这种记法</a:t>
                </a:r>
                <a:r>
                  <a:rPr kumimoji="1" lang="en-US" altLang="zh-CN" sz="2000" dirty="0">
                    <a:latin typeface="Times New Roman" panose="02020603050405020304" pitchFamily="18" charset="0"/>
                    <a:cs typeface="Times New Roman" panose="02020603050405020304" pitchFamily="18" charset="0"/>
                  </a:rPr>
                  <a:t>.</a:t>
                </a:r>
                <a:r>
                  <a:rPr kumimoji="1" lang="zh-CN" altLang="en-US" sz="2000" dirty="0">
                    <a:latin typeface="Times New Roman" panose="02020603050405020304" pitchFamily="18" charset="0"/>
                    <a:cs typeface="Times New Roman" panose="02020603050405020304" pitchFamily="18" charset="0"/>
                  </a:rPr>
                  <a:t> </a:t>
                </a:r>
              </a:p>
            </p:txBody>
          </p:sp>
        </mc:Choice>
        <mc:Fallback xmlns="">
          <p:sp>
            <p:nvSpPr>
              <p:cNvPr id="5" name="文本框 4">
                <a:extLst>
                  <a:ext uri="{FF2B5EF4-FFF2-40B4-BE49-F238E27FC236}">
                    <a16:creationId xmlns:a16="http://schemas.microsoft.com/office/drawing/2014/main" id="{3805CBD6-1E58-5E4A-95AE-7F2710CE9467}"/>
                  </a:ext>
                </a:extLst>
              </p:cNvPr>
              <p:cNvSpPr txBox="1">
                <a:spLocks noRot="1" noChangeAspect="1" noMove="1" noResize="1" noEditPoints="1" noAdjustHandles="1" noChangeArrowheads="1" noChangeShapeType="1" noTextEdit="1"/>
              </p:cNvSpPr>
              <p:nvPr/>
            </p:nvSpPr>
            <p:spPr>
              <a:xfrm>
                <a:off x="1787492" y="5756204"/>
                <a:ext cx="5158592" cy="526939"/>
              </a:xfrm>
              <a:prstGeom prst="rect">
                <a:avLst/>
              </a:prstGeom>
              <a:blipFill>
                <a:blip r:embed="rId11"/>
                <a:stretch>
                  <a:fillRect l="-1229" b="-9302"/>
                </a:stretch>
              </a:blipFill>
            </p:spPr>
            <p:txBody>
              <a:bodyPr/>
              <a:lstStyle/>
              <a:p>
                <a:r>
                  <a:rPr lang="zh-CN" altLang="en-US">
                    <a:noFill/>
                  </a:rPr>
                  <a:t> </a:t>
                </a:r>
              </a:p>
            </p:txBody>
          </p:sp>
        </mc:Fallback>
      </mc:AlternateContent>
      <p:sp>
        <p:nvSpPr>
          <p:cNvPr id="6" name="日期占位符 5">
            <a:extLst>
              <a:ext uri="{FF2B5EF4-FFF2-40B4-BE49-F238E27FC236}">
                <a16:creationId xmlns:a16="http://schemas.microsoft.com/office/drawing/2014/main" id="{FBEB8743-5017-1E4C-B7DA-E8B9A7A21261}"/>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7" name="页脚占位符 6">
            <a:extLst>
              <a:ext uri="{FF2B5EF4-FFF2-40B4-BE49-F238E27FC236}">
                <a16:creationId xmlns:a16="http://schemas.microsoft.com/office/drawing/2014/main" id="{344C8ECC-0ABA-9447-BF5A-015C9FF5F98E}"/>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8" name="灯片编号占位符 7">
            <a:extLst>
              <a:ext uri="{FF2B5EF4-FFF2-40B4-BE49-F238E27FC236}">
                <a16:creationId xmlns:a16="http://schemas.microsoft.com/office/drawing/2014/main" id="{3F5AF259-7E12-E04F-AAB1-934131E1CD14}"/>
              </a:ext>
            </a:extLst>
          </p:cNvPr>
          <p:cNvSpPr>
            <a:spLocks noGrp="1"/>
          </p:cNvSpPr>
          <p:nvPr>
            <p:ph type="sldNum" sz="quarter" idx="4"/>
          </p:nvPr>
        </p:nvSpPr>
        <p:spPr/>
        <p:txBody>
          <a:bodyPr/>
          <a:lstStyle/>
          <a:p>
            <a:fld id="{EF2CBC89-708E-48CD-BCD6-CCB7D6409EDD}" type="slidenum">
              <a:rPr lang="en-US" altLang="zh-CN" smtClean="0"/>
              <a:pPr/>
              <a:t>8</a:t>
            </a:fld>
            <a:endParaRPr lang="en-US" altLang="zh-CN" dirty="0"/>
          </a:p>
        </p:txBody>
      </p:sp>
    </p:spTree>
    <p:extLst>
      <p:ext uri="{BB962C8B-B14F-4D97-AF65-F5344CB8AC3E}">
        <p14:creationId xmlns:p14="http://schemas.microsoft.com/office/powerpoint/2010/main" val="1845554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
          <p:cNvSpPr>
            <a:spLocks noGrp="1"/>
          </p:cNvSpPr>
          <p:nvPr>
            <p:ph type="title"/>
          </p:nvPr>
        </p:nvSpPr>
        <p:spPr/>
        <p:txBody>
          <a:bodyPr/>
          <a:lstStyle/>
          <a:p>
            <a:r>
              <a:rPr lang="zh-CN" altLang="en-US" dirty="0">
                <a:latin typeface="+mn-ea"/>
              </a:rPr>
              <a:t>组合</a:t>
            </a:r>
            <a:endParaRPr lang="en-US" dirty="0">
              <a:latin typeface="+mn-ea"/>
            </a:endParaRPr>
          </a:p>
        </p:txBody>
      </p:sp>
      <mc:AlternateContent xmlns:mc="http://schemas.openxmlformats.org/markup-compatibility/2006" xmlns:a14="http://schemas.microsoft.com/office/drawing/2010/main">
        <mc:Choice Requires="a14">
          <p:sp>
            <p:nvSpPr>
              <p:cNvPr id="47106" name="内容占位符 2"/>
              <p:cNvSpPr>
                <a:spLocks noGrp="1"/>
              </p:cNvSpPr>
              <p:nvPr>
                <p:ph idx="1"/>
              </p:nvPr>
            </p:nvSpPr>
            <p:spPr/>
            <p:txBody>
              <a:bodyPr/>
              <a:lstStyle/>
              <a:p>
                <a:pPr marL="342900" lvl="1" indent="-342900">
                  <a:buClr>
                    <a:schemeClr val="tx2"/>
                  </a:buClr>
                </a:pPr>
                <a14:m>
                  <m:oMath xmlns:m="http://schemas.openxmlformats.org/officeDocument/2006/math">
                    <m:r>
                      <a:rPr lang="en-US" altLang="zh-CN" sz="3200" i="1" dirty="0" smtClean="0">
                        <a:latin typeface="Cambria Math" panose="02040503050406030204" pitchFamily="18" charset="0"/>
                      </a:rPr>
                      <m:t>𝐶</m:t>
                    </m:r>
                    <m:r>
                      <a:rPr lang="en-US" altLang="zh-CN" sz="3200" i="1" dirty="0" smtClean="0">
                        <a:latin typeface="Cambria Math" panose="02040503050406030204" pitchFamily="18" charset="0"/>
                      </a:rPr>
                      <m:t>(</m:t>
                    </m:r>
                    <m:r>
                      <a:rPr lang="en-US" altLang="zh-CN" sz="3200" i="1" dirty="0" err="1">
                        <a:latin typeface="Cambria Math" panose="02040503050406030204" pitchFamily="18" charset="0"/>
                      </a:rPr>
                      <m:t>𝑛</m:t>
                    </m:r>
                    <m:r>
                      <a:rPr lang="en-US" altLang="zh-CN" sz="3200" i="1" dirty="0" err="1">
                        <a:latin typeface="Cambria Math" panose="02040503050406030204" pitchFamily="18" charset="0"/>
                      </a:rPr>
                      <m:t>,</m:t>
                    </m:r>
                    <m:r>
                      <a:rPr lang="en-US" altLang="zh-CN" sz="3200" i="1" dirty="0" err="1">
                        <a:latin typeface="Cambria Math" panose="02040503050406030204" pitchFamily="18" charset="0"/>
                      </a:rPr>
                      <m:t>𝑟</m:t>
                    </m:r>
                    <m:r>
                      <a:rPr lang="en-US" altLang="zh-CN" sz="3200" i="1" dirty="0">
                        <a:latin typeface="Cambria Math" panose="02040503050406030204" pitchFamily="18" charset="0"/>
                      </a:rPr>
                      <m:t>)=</m:t>
                    </m:r>
                    <m:r>
                      <a:rPr lang="en-US" altLang="zh-CN" sz="3200" i="1" dirty="0">
                        <a:latin typeface="Cambria Math" panose="02040503050406030204" pitchFamily="18" charset="0"/>
                      </a:rPr>
                      <m:t>𝐶</m:t>
                    </m:r>
                    <m:r>
                      <a:rPr lang="en-US" altLang="zh-CN" sz="3200" i="1" dirty="0">
                        <a:latin typeface="Cambria Math" panose="02040503050406030204" pitchFamily="18" charset="0"/>
                      </a:rPr>
                      <m:t>(</m:t>
                    </m:r>
                    <m:r>
                      <a:rPr lang="en-US" altLang="zh-CN" sz="3200" i="1" dirty="0" err="1">
                        <a:latin typeface="Cambria Math" panose="02040503050406030204" pitchFamily="18" charset="0"/>
                      </a:rPr>
                      <m:t>𝑛</m:t>
                    </m:r>
                    <m:r>
                      <a:rPr lang="en-US" altLang="zh-CN" sz="3200" i="1" dirty="0" err="1">
                        <a:latin typeface="Cambria Math" panose="02040503050406030204" pitchFamily="18" charset="0"/>
                      </a:rPr>
                      <m:t>,</m:t>
                    </m:r>
                    <m:r>
                      <a:rPr lang="en-US" altLang="zh-CN" sz="3200" i="1" dirty="0" err="1">
                        <a:latin typeface="Cambria Math" panose="02040503050406030204" pitchFamily="18" charset="0"/>
                      </a:rPr>
                      <m:t>𝑛</m:t>
                    </m:r>
                    <m:r>
                      <a:rPr lang="en-US" altLang="zh-CN" sz="3200" i="1" dirty="0">
                        <a:latin typeface="Cambria Math" panose="02040503050406030204" pitchFamily="18" charset="0"/>
                      </a:rPr>
                      <m:t>−</m:t>
                    </m:r>
                    <m:r>
                      <a:rPr lang="en-US" altLang="zh-CN" sz="3200" i="1" dirty="0">
                        <a:latin typeface="Cambria Math" panose="02040503050406030204" pitchFamily="18" charset="0"/>
                      </a:rPr>
                      <m:t>𝑟</m:t>
                    </m:r>
                    <m:r>
                      <a:rPr lang="en-US" altLang="zh-CN" sz="3200" i="1" dirty="0">
                        <a:latin typeface="Cambria Math" panose="02040503050406030204" pitchFamily="18" charset="0"/>
                      </a:rPr>
                      <m:t>)</m:t>
                    </m:r>
                  </m:oMath>
                </a14:m>
                <a:endParaRPr lang="en-US" altLang="zh-CN" sz="3200" dirty="0"/>
              </a:p>
              <a:p>
                <a:pPr marL="342900" lvl="1" indent="-342900"/>
                <a:r>
                  <a:rPr lang="zh-CN" altLang="en-US" dirty="0"/>
                  <a:t>代数运算</a:t>
                </a:r>
                <a:endParaRPr lang="en-US" altLang="zh-CN" dirty="0"/>
              </a:p>
              <a:p>
                <a:pPr marL="342900" lvl="1" indent="-342900"/>
                <a:r>
                  <a:rPr lang="en-US" altLang="zh-CN" dirty="0"/>
                  <a:t>Double Counting</a:t>
                </a:r>
                <a:r>
                  <a:rPr lang="zh-CN" altLang="en-US" dirty="0"/>
                  <a:t>：同一问题不同计数法</a:t>
                </a:r>
                <a:r>
                  <a:rPr lang="en-US" altLang="zh-CN" dirty="0"/>
                  <a:t> </a:t>
                </a:r>
                <a:endParaRPr lang="zh-CN" altLang="en-US" dirty="0"/>
              </a:p>
              <a:p>
                <a:endParaRPr lang="en-US" dirty="0"/>
              </a:p>
            </p:txBody>
          </p:sp>
        </mc:Choice>
        <mc:Fallback xmlns="">
          <p:sp>
            <p:nvSpPr>
              <p:cNvPr id="47106" name="内容占位符 2"/>
              <p:cNvSpPr>
                <a:spLocks noGrp="1" noRot="1" noChangeAspect="1" noMove="1" noResize="1" noEditPoints="1" noAdjustHandles="1" noChangeArrowheads="1" noChangeShapeType="1" noTextEdit="1"/>
              </p:cNvSpPr>
              <p:nvPr>
                <p:ph idx="1"/>
              </p:nvPr>
            </p:nvSpPr>
            <p:spPr>
              <a:blipFill>
                <a:blip r:embed="rId2"/>
                <a:stretch>
                  <a:fillRect l="-926"/>
                </a:stretch>
              </a:blipFill>
            </p:spPr>
            <p:txBody>
              <a:bodyPr/>
              <a:lstStyle/>
              <a:p>
                <a:r>
                  <a:rPr lang="zh-CN" altLang="en-US">
                    <a:noFill/>
                  </a:rPr>
                  <a:t> </a:t>
                </a:r>
              </a:p>
            </p:txBody>
          </p:sp>
        </mc:Fallback>
      </mc:AlternateContent>
      <p:sp>
        <p:nvSpPr>
          <p:cNvPr id="2" name="日期占位符 1">
            <a:extLst>
              <a:ext uri="{FF2B5EF4-FFF2-40B4-BE49-F238E27FC236}">
                <a16:creationId xmlns:a16="http://schemas.microsoft.com/office/drawing/2014/main" id="{D2F92AD7-E40D-3546-BB99-84EC482A0522}"/>
              </a:ext>
            </a:extLst>
          </p:cNvPr>
          <p:cNvSpPr>
            <a:spLocks noGrp="1"/>
          </p:cNvSpPr>
          <p:nvPr>
            <p:ph type="dt" sz="half" idx="2"/>
          </p:nvPr>
        </p:nvSpPr>
        <p:spPr/>
        <p:txBody>
          <a:bodyPr/>
          <a:lstStyle/>
          <a:p>
            <a:pPr>
              <a:defRPr/>
            </a:pPr>
            <a:r>
              <a:rPr lang="en-US" altLang="zh-CN" dirty="0">
                <a:latin typeface="KaiTi" panose="02010609060101010101" pitchFamily="49" charset="-122"/>
                <a:ea typeface="KaiTi" panose="02010609060101010101" pitchFamily="49" charset="-122"/>
              </a:rPr>
              <a:t>2022</a:t>
            </a:r>
            <a:r>
              <a:rPr lang="zh-CN" altLang="en-US" dirty="0">
                <a:latin typeface="KaiTi" panose="02010609060101010101" pitchFamily="49" charset="-122"/>
                <a:ea typeface="KaiTi" panose="02010609060101010101" pitchFamily="49" charset="-122"/>
              </a:rPr>
              <a:t>年</a:t>
            </a:r>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月</a:t>
            </a:r>
          </a:p>
        </p:txBody>
      </p:sp>
      <p:sp>
        <p:nvSpPr>
          <p:cNvPr id="3" name="页脚占位符 2">
            <a:extLst>
              <a:ext uri="{FF2B5EF4-FFF2-40B4-BE49-F238E27FC236}">
                <a16:creationId xmlns:a16="http://schemas.microsoft.com/office/drawing/2014/main" id="{D59AAEA3-7B78-0D46-A62F-1D537442585D}"/>
              </a:ext>
            </a:extLst>
          </p:cNvPr>
          <p:cNvSpPr>
            <a:spLocks noGrp="1"/>
          </p:cNvSpPr>
          <p:nvPr>
            <p:ph type="ftr" sz="quarter" idx="3"/>
          </p:nvPr>
        </p:nvSpPr>
        <p:spPr/>
        <p:txBody>
          <a:bodyPr/>
          <a:lstStyle/>
          <a:p>
            <a:pPr>
              <a:defRPr/>
            </a:pPr>
            <a:r>
              <a:rPr kumimoji="1" lang="zh-CN" altLang="en-US"/>
              <a:t>本投影片及相应音视频仅供修读本课程同学使用</a:t>
            </a:r>
            <a:endParaRPr kumimoji="1" lang="zh-CN" altLang="en-US" dirty="0"/>
          </a:p>
        </p:txBody>
      </p:sp>
      <p:sp>
        <p:nvSpPr>
          <p:cNvPr id="4" name="灯片编号占位符 3">
            <a:extLst>
              <a:ext uri="{FF2B5EF4-FFF2-40B4-BE49-F238E27FC236}">
                <a16:creationId xmlns:a16="http://schemas.microsoft.com/office/drawing/2014/main" id="{26EFCFF4-E5F4-C640-8CDB-E4677C7F2630}"/>
              </a:ext>
            </a:extLst>
          </p:cNvPr>
          <p:cNvSpPr>
            <a:spLocks noGrp="1"/>
          </p:cNvSpPr>
          <p:nvPr>
            <p:ph type="sldNum" sz="quarter" idx="4"/>
          </p:nvPr>
        </p:nvSpPr>
        <p:spPr/>
        <p:txBody>
          <a:bodyPr/>
          <a:lstStyle/>
          <a:p>
            <a:fld id="{EF2CBC89-708E-48CD-BCD6-CCB7D6409EDD}" type="slidenum">
              <a:rPr lang="en-US" altLang="zh-CN" smtClean="0"/>
              <a:pPr/>
              <a:t>9</a:t>
            </a:fld>
            <a:endParaRPr lang="en-US" altLang="zh-CN" dirty="0"/>
          </a:p>
        </p:txBody>
      </p:sp>
    </p:spTree>
    <p:extLst>
      <p:ext uri="{BB962C8B-B14F-4D97-AF65-F5344CB8AC3E}">
        <p14:creationId xmlns:p14="http://schemas.microsoft.com/office/powerpoint/2010/main" val="837379034"/>
      </p:ext>
    </p:extLst>
  </p:cSld>
  <p:clrMapOvr>
    <a:masterClrMapping/>
  </p:clrMapOvr>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Network</Template>
  <TotalTime>13095</TotalTime>
  <Words>4439</Words>
  <Application>Microsoft Macintosh PowerPoint</Application>
  <PresentationFormat>全屏显示(4:3)</PresentationFormat>
  <Paragraphs>396</Paragraphs>
  <Slides>41</Slides>
  <Notes>17</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41</vt:i4>
      </vt:variant>
    </vt:vector>
  </HeadingPairs>
  <TitlesOfParts>
    <vt:vector size="55" baseType="lpstr">
      <vt:lpstr>黑体</vt:lpstr>
      <vt:lpstr>STFangsong</vt:lpstr>
      <vt:lpstr>KaiTi</vt:lpstr>
      <vt:lpstr>宋体</vt:lpstr>
      <vt:lpstr>宋体</vt:lpstr>
      <vt:lpstr>Arial</vt:lpstr>
      <vt:lpstr>Calibri</vt:lpstr>
      <vt:lpstr>Cambria Math</vt:lpstr>
      <vt:lpstr>Tahoma</vt:lpstr>
      <vt:lpstr>Times New Roman</vt:lpstr>
      <vt:lpstr>Wingdings</vt:lpstr>
      <vt:lpstr>Network</vt:lpstr>
      <vt:lpstr>Equation</vt:lpstr>
      <vt:lpstr>公式</vt:lpstr>
      <vt:lpstr>基本计数技术</vt:lpstr>
      <vt:lpstr>提要</vt:lpstr>
      <vt:lpstr>排列、组合与多项式系数</vt:lpstr>
      <vt:lpstr>计数基本原则</vt:lpstr>
      <vt:lpstr>计数基本原则</vt:lpstr>
      <vt:lpstr>排列</vt:lpstr>
      <vt:lpstr>例题</vt:lpstr>
      <vt:lpstr>组合</vt:lpstr>
      <vt:lpstr>组合</vt:lpstr>
      <vt:lpstr>例:</vt:lpstr>
      <vt:lpstr>组合与二项式的系数</vt:lpstr>
      <vt:lpstr>二项式定理推论 1</vt:lpstr>
      <vt:lpstr>二项式定理推论 2</vt:lpstr>
      <vt:lpstr>二项式定理推论 3</vt:lpstr>
      <vt:lpstr>杨辉三角（Pascal Triangle）</vt:lpstr>
      <vt:lpstr>范德蒙恒等式 Vandermonde’s Identity</vt:lpstr>
      <vt:lpstr>多项式系数</vt:lpstr>
      <vt:lpstr>用于证明费马小定理</vt:lpstr>
      <vt:lpstr>带重复元素的排列与组合</vt:lpstr>
      <vt:lpstr>圆排列</vt:lpstr>
      <vt:lpstr>有不可区分物体的排列</vt:lpstr>
      <vt:lpstr>有重复的组合</vt:lpstr>
      <vt:lpstr>n个元素集合中允许重复的r-组合</vt:lpstr>
      <vt:lpstr>允许重复的排列组合</vt:lpstr>
      <vt:lpstr>集合分类计数与容斥原理</vt:lpstr>
      <vt:lpstr>集合用于分类计数</vt:lpstr>
      <vt:lpstr>两个有限集合并集的计数</vt:lpstr>
      <vt:lpstr>例如: 多少种排法?</vt:lpstr>
      <vt:lpstr>三个有限集合并集的计数</vt:lpstr>
      <vt:lpstr>关于选课的例子</vt:lpstr>
      <vt:lpstr>问题的解</vt:lpstr>
      <vt:lpstr>容斥原理(Inclusion-Exclusion Principle)</vt:lpstr>
      <vt:lpstr>容斥原理的证明</vt:lpstr>
      <vt:lpstr>容斥原理的证明</vt:lpstr>
      <vt:lpstr>埃拉托色尼的筛子(Eratosthenes’ Sieve)</vt:lpstr>
      <vt:lpstr>100以内有多少质数?</vt:lpstr>
      <vt:lpstr>粗心的衣帽间管理员</vt:lpstr>
      <vt:lpstr>错位排列的个数 – 推导</vt:lpstr>
      <vt:lpstr>错位排列的个数 – 计算</vt:lpstr>
      <vt:lpstr>错位排列的应用</vt:lpstr>
      <vt:lpstr>小结</vt:lpstr>
    </vt:vector>
  </TitlesOfParts>
  <Company>Nanjing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二元关系的性质</dc:title>
  <dc:creator>CHEN DAOXU</dc:creator>
  <cp:lastModifiedBy>Ma Xiaoxing</cp:lastModifiedBy>
  <cp:revision>762</cp:revision>
  <cp:lastPrinted>2020-03-14T06:32:52Z</cp:lastPrinted>
  <dcterms:created xsi:type="dcterms:W3CDTF">2001-04-23T02:58:46Z</dcterms:created>
  <dcterms:modified xsi:type="dcterms:W3CDTF">2022-03-15T12:21:13Z</dcterms:modified>
</cp:coreProperties>
</file>